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9" r:id="rId5"/>
  </p:sldMasterIdLst>
  <p:notesMasterIdLst>
    <p:notesMasterId r:id="rId38"/>
  </p:notesMasterIdLst>
  <p:handoutMasterIdLst>
    <p:handoutMasterId r:id="rId39"/>
  </p:handoutMasterIdLst>
  <p:sldIdLst>
    <p:sldId id="1534" r:id="rId6"/>
    <p:sldId id="2147469431" r:id="rId7"/>
    <p:sldId id="2147469806" r:id="rId8"/>
    <p:sldId id="2147469438" r:id="rId9"/>
    <p:sldId id="2147469566" r:id="rId10"/>
    <p:sldId id="1570" r:id="rId11"/>
    <p:sldId id="2134804649" r:id="rId12"/>
    <p:sldId id="2134804644" r:id="rId13"/>
    <p:sldId id="2147470732" r:id="rId14"/>
    <p:sldId id="285" r:id="rId15"/>
    <p:sldId id="2147470721" r:id="rId16"/>
    <p:sldId id="2147470722" r:id="rId17"/>
    <p:sldId id="2147470756" r:id="rId18"/>
    <p:sldId id="2147470741" r:id="rId19"/>
    <p:sldId id="2147480420" r:id="rId20"/>
    <p:sldId id="1634" r:id="rId21"/>
    <p:sldId id="2147480421" r:id="rId22"/>
    <p:sldId id="1638" r:id="rId23"/>
    <p:sldId id="2147470749" r:id="rId24"/>
    <p:sldId id="2147470751" r:id="rId25"/>
    <p:sldId id="2147470752" r:id="rId26"/>
    <p:sldId id="2147470753" r:id="rId27"/>
    <p:sldId id="2147470746" r:id="rId28"/>
    <p:sldId id="2147470755" r:id="rId29"/>
    <p:sldId id="2147470754" r:id="rId30"/>
    <p:sldId id="2147469567" r:id="rId31"/>
    <p:sldId id="2142532871" r:id="rId32"/>
    <p:sldId id="2076137731" r:id="rId33"/>
    <p:sldId id="2147470731" r:id="rId34"/>
    <p:sldId id="2147470729" r:id="rId35"/>
    <p:sldId id="2134804650" r:id="rId36"/>
    <p:sldId id="2147470730"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00BCF2"/>
    <a:srgbClr val="FFB900"/>
    <a:srgbClr val="0078D7"/>
    <a:srgbClr val="353535"/>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800B8B-736D-45BF-9E6B-C8302163BE19}" v="5" dt="2023-09-13T10:02:27.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88" autoAdjust="0"/>
    <p:restoredTop sz="95033" autoAdjust="0"/>
  </p:normalViewPr>
  <p:slideViewPr>
    <p:cSldViewPr>
      <p:cViewPr varScale="1">
        <p:scale>
          <a:sx n="108" d="100"/>
          <a:sy n="108" d="100"/>
        </p:scale>
        <p:origin x="414"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63" d="100"/>
          <a:sy n="63" d="100"/>
        </p:scale>
        <p:origin x="3326"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Arteiro" userId="799d2678b4448f1a" providerId="LiveId" clId="{5BB9FCFE-4C41-4FA1-804E-4AA40D738835}"/>
    <pc:docChg chg="undo redo custSel addSld delSld modSld sldOrd">
      <pc:chgData name="Jorge Arteiro" userId="799d2678b4448f1a" providerId="LiveId" clId="{5BB9FCFE-4C41-4FA1-804E-4AA40D738835}" dt="2022-06-22T22:55:59.359" v="819" actId="1076"/>
      <pc:docMkLst>
        <pc:docMk/>
      </pc:docMkLst>
      <pc:sldChg chg="add del modTransition">
        <pc:chgData name="Jorge Arteiro" userId="799d2678b4448f1a" providerId="LiveId" clId="{5BB9FCFE-4C41-4FA1-804E-4AA40D738835}" dt="2022-06-22T17:35:06.103" v="777" actId="47"/>
        <pc:sldMkLst>
          <pc:docMk/>
          <pc:sldMk cId="3378193995" sldId="283"/>
        </pc:sldMkLst>
      </pc:sldChg>
      <pc:sldChg chg="add del modTransition">
        <pc:chgData name="Jorge Arteiro" userId="799d2678b4448f1a" providerId="LiveId" clId="{5BB9FCFE-4C41-4FA1-804E-4AA40D738835}" dt="2022-06-22T17:35:01.512" v="775" actId="47"/>
        <pc:sldMkLst>
          <pc:docMk/>
          <pc:sldMk cId="4222851669" sldId="284"/>
        </pc:sldMkLst>
      </pc:sldChg>
      <pc:sldChg chg="modSp add mod ord modTransition">
        <pc:chgData name="Jorge Arteiro" userId="799d2678b4448f1a" providerId="LiveId" clId="{5BB9FCFE-4C41-4FA1-804E-4AA40D738835}" dt="2022-06-22T22:35:17.596" v="802"/>
        <pc:sldMkLst>
          <pc:docMk/>
          <pc:sldMk cId="3202170270" sldId="285"/>
        </pc:sldMkLst>
        <pc:picChg chg="mod">
          <ac:chgData name="Jorge Arteiro" userId="799d2678b4448f1a" providerId="LiveId" clId="{5BB9FCFE-4C41-4FA1-804E-4AA40D738835}" dt="2022-06-22T17:32:52.654" v="771" actId="1076"/>
          <ac:picMkLst>
            <pc:docMk/>
            <pc:sldMk cId="3202170270" sldId="285"/>
            <ac:picMk id="11" creationId="{B6AB7534-D5CC-487D-8C8A-89CEC3FCBC00}"/>
          </ac:picMkLst>
        </pc:picChg>
      </pc:sldChg>
      <pc:sldChg chg="add del modTransition">
        <pc:chgData name="Jorge Arteiro" userId="799d2678b4448f1a" providerId="LiveId" clId="{5BB9FCFE-4C41-4FA1-804E-4AA40D738835}" dt="2022-06-22T17:34:59.331" v="774" actId="47"/>
        <pc:sldMkLst>
          <pc:docMk/>
          <pc:sldMk cId="3606203487" sldId="288"/>
        </pc:sldMkLst>
      </pc:sldChg>
      <pc:sldChg chg="modSp add mod modTransition">
        <pc:chgData name="Jorge Arteiro" userId="799d2678b4448f1a" providerId="LiveId" clId="{5BB9FCFE-4C41-4FA1-804E-4AA40D738835}" dt="2022-06-22T17:36:47.769" v="783" actId="14100"/>
        <pc:sldMkLst>
          <pc:docMk/>
          <pc:sldMk cId="3308952351" sldId="289"/>
        </pc:sldMkLst>
        <pc:spChg chg="mod">
          <ac:chgData name="Jorge Arteiro" userId="799d2678b4448f1a" providerId="LiveId" clId="{5BB9FCFE-4C41-4FA1-804E-4AA40D738835}" dt="2022-06-22T17:36:47.769" v="783" actId="14100"/>
          <ac:spMkLst>
            <pc:docMk/>
            <pc:sldMk cId="3308952351" sldId="289"/>
            <ac:spMk id="2" creationId="{684C5749-E598-40A7-9116-446D24E061C6}"/>
          </ac:spMkLst>
        </pc:spChg>
        <pc:spChg chg="mod">
          <ac:chgData name="Jorge Arteiro" userId="799d2678b4448f1a" providerId="LiveId" clId="{5BB9FCFE-4C41-4FA1-804E-4AA40D738835}" dt="2022-06-22T17:36:40.083" v="781" actId="207"/>
          <ac:spMkLst>
            <pc:docMk/>
            <pc:sldMk cId="3308952351" sldId="289"/>
            <ac:spMk id="9" creationId="{EE5ED704-E1FF-424C-B79E-AC9E2794B23C}"/>
          </ac:spMkLst>
        </pc:spChg>
      </pc:sldChg>
      <pc:sldChg chg="modSp add del mod modTransition">
        <pc:chgData name="Jorge Arteiro" userId="799d2678b4448f1a" providerId="LiveId" clId="{5BB9FCFE-4C41-4FA1-804E-4AA40D738835}" dt="2022-06-22T17:39:23.945" v="794" actId="47"/>
        <pc:sldMkLst>
          <pc:docMk/>
          <pc:sldMk cId="288023323" sldId="290"/>
        </pc:sldMkLst>
        <pc:spChg chg="mod">
          <ac:chgData name="Jorge Arteiro" userId="799d2678b4448f1a" providerId="LiveId" clId="{5BB9FCFE-4C41-4FA1-804E-4AA40D738835}" dt="2022-06-22T12:12:14.194" v="60" actId="27636"/>
          <ac:spMkLst>
            <pc:docMk/>
            <pc:sldMk cId="288023323" sldId="290"/>
            <ac:spMk id="16" creationId="{403A3778-8F87-4D47-B865-1DDFF4DEC769}"/>
          </ac:spMkLst>
        </pc:spChg>
      </pc:sldChg>
      <pc:sldChg chg="add del modTransition">
        <pc:chgData name="Jorge Arteiro" userId="799d2678b4448f1a" providerId="LiveId" clId="{5BB9FCFE-4C41-4FA1-804E-4AA40D738835}" dt="2022-06-22T17:35:04.802" v="776" actId="47"/>
        <pc:sldMkLst>
          <pc:docMk/>
          <pc:sldMk cId="464605456" sldId="293"/>
        </pc:sldMkLst>
      </pc:sldChg>
      <pc:sldChg chg="add del modTransition">
        <pc:chgData name="Jorge Arteiro" userId="799d2678b4448f1a" providerId="LiveId" clId="{5BB9FCFE-4C41-4FA1-804E-4AA40D738835}" dt="2022-06-22T17:26:54.084" v="732" actId="47"/>
        <pc:sldMkLst>
          <pc:docMk/>
          <pc:sldMk cId="3746460594" sldId="294"/>
        </pc:sldMkLst>
      </pc:sldChg>
      <pc:sldChg chg="modSp add mod modTransition">
        <pc:chgData name="Jorge Arteiro" userId="799d2678b4448f1a" providerId="LiveId" clId="{5BB9FCFE-4C41-4FA1-804E-4AA40D738835}" dt="2022-06-22T17:38:55.863" v="792" actId="14100"/>
        <pc:sldMkLst>
          <pc:docMk/>
          <pc:sldMk cId="1545215268" sldId="296"/>
        </pc:sldMkLst>
        <pc:picChg chg="mod">
          <ac:chgData name="Jorge Arteiro" userId="799d2678b4448f1a" providerId="LiveId" clId="{5BB9FCFE-4C41-4FA1-804E-4AA40D738835}" dt="2022-06-22T17:38:55.863" v="792" actId="14100"/>
          <ac:picMkLst>
            <pc:docMk/>
            <pc:sldMk cId="1545215268" sldId="296"/>
            <ac:picMk id="4" creationId="{5B6F5BFB-F61F-4292-9631-5E5D8C8B8534}"/>
          </ac:picMkLst>
        </pc:picChg>
      </pc:sldChg>
      <pc:sldChg chg="modSp add mod ord modTransition">
        <pc:chgData name="Jorge Arteiro" userId="799d2678b4448f1a" providerId="LiveId" clId="{5BB9FCFE-4C41-4FA1-804E-4AA40D738835}" dt="2022-06-22T17:39:10.983" v="793" actId="14100"/>
        <pc:sldMkLst>
          <pc:docMk/>
          <pc:sldMk cId="1574721197" sldId="298"/>
        </pc:sldMkLst>
        <pc:picChg chg="mod">
          <ac:chgData name="Jorge Arteiro" userId="799d2678b4448f1a" providerId="LiveId" clId="{5BB9FCFE-4C41-4FA1-804E-4AA40D738835}" dt="2022-06-22T17:39:10.983" v="793" actId="14100"/>
          <ac:picMkLst>
            <pc:docMk/>
            <pc:sldMk cId="1574721197" sldId="298"/>
            <ac:picMk id="5" creationId="{5A1541D8-C675-4DD6-9D51-C6AC5782E119}"/>
          </ac:picMkLst>
        </pc:picChg>
      </pc:sldChg>
      <pc:sldChg chg="delSp modSp add mod ord addAnim delAnim modAnim">
        <pc:chgData name="Jorge Arteiro" userId="799d2678b4448f1a" providerId="LiveId" clId="{5BB9FCFE-4C41-4FA1-804E-4AA40D738835}" dt="2022-06-22T17:37:49.402" v="789"/>
        <pc:sldMkLst>
          <pc:docMk/>
          <pc:sldMk cId="1560480791" sldId="301"/>
        </pc:sldMkLst>
        <pc:spChg chg="mod">
          <ac:chgData name="Jorge Arteiro" userId="799d2678b4448f1a" providerId="LiveId" clId="{5BB9FCFE-4C41-4FA1-804E-4AA40D738835}" dt="2022-06-22T14:55:38.885" v="477" actId="20577"/>
          <ac:spMkLst>
            <pc:docMk/>
            <pc:sldMk cId="1560480791" sldId="301"/>
            <ac:spMk id="4" creationId="{995A8F3D-A367-4702-8567-105B3072153B}"/>
          </ac:spMkLst>
        </pc:spChg>
        <pc:spChg chg="mod">
          <ac:chgData name="Jorge Arteiro" userId="799d2678b4448f1a" providerId="LiveId" clId="{5BB9FCFE-4C41-4FA1-804E-4AA40D738835}" dt="2022-06-22T15:09:01.226" v="647" actId="14100"/>
          <ac:spMkLst>
            <pc:docMk/>
            <pc:sldMk cId="1560480791" sldId="301"/>
            <ac:spMk id="5" creationId="{49F9AF01-3B5C-476F-B648-7DF509D29ACC}"/>
          </ac:spMkLst>
        </pc:spChg>
        <pc:spChg chg="del mod">
          <ac:chgData name="Jorge Arteiro" userId="799d2678b4448f1a" providerId="LiveId" clId="{5BB9FCFE-4C41-4FA1-804E-4AA40D738835}" dt="2022-06-22T15:01:57.188" v="546" actId="478"/>
          <ac:spMkLst>
            <pc:docMk/>
            <pc:sldMk cId="1560480791" sldId="301"/>
            <ac:spMk id="6" creationId="{BB0F12D6-CFE7-4949-BDEE-A1D282E99D1D}"/>
          </ac:spMkLst>
        </pc:spChg>
        <pc:spChg chg="mod">
          <ac:chgData name="Jorge Arteiro" userId="799d2678b4448f1a" providerId="LiveId" clId="{5BB9FCFE-4C41-4FA1-804E-4AA40D738835}" dt="2022-06-22T15:09:01.226" v="647" actId="14100"/>
          <ac:spMkLst>
            <pc:docMk/>
            <pc:sldMk cId="1560480791" sldId="301"/>
            <ac:spMk id="7" creationId="{DC2F9B7C-B434-4D48-8E9C-D46DFA10D00D}"/>
          </ac:spMkLst>
        </pc:spChg>
        <pc:spChg chg="mod">
          <ac:chgData name="Jorge Arteiro" userId="799d2678b4448f1a" providerId="LiveId" clId="{5BB9FCFE-4C41-4FA1-804E-4AA40D738835}" dt="2022-06-22T15:09:01.226" v="647" actId="14100"/>
          <ac:spMkLst>
            <pc:docMk/>
            <pc:sldMk cId="1560480791" sldId="301"/>
            <ac:spMk id="8" creationId="{DB200C72-5B32-4004-B81A-5393579B6956}"/>
          </ac:spMkLst>
        </pc:spChg>
        <pc:spChg chg="mod">
          <ac:chgData name="Jorge Arteiro" userId="799d2678b4448f1a" providerId="LiveId" clId="{5BB9FCFE-4C41-4FA1-804E-4AA40D738835}" dt="2022-06-22T15:09:01.226" v="647" actId="14100"/>
          <ac:spMkLst>
            <pc:docMk/>
            <pc:sldMk cId="1560480791" sldId="301"/>
            <ac:spMk id="9" creationId="{08C8E406-B461-4F17-BBF7-06D72C51F886}"/>
          </ac:spMkLst>
        </pc:spChg>
        <pc:spChg chg="mod">
          <ac:chgData name="Jorge Arteiro" userId="799d2678b4448f1a" providerId="LiveId" clId="{5BB9FCFE-4C41-4FA1-804E-4AA40D738835}" dt="2022-06-22T15:09:01.226" v="647" actId="14100"/>
          <ac:spMkLst>
            <pc:docMk/>
            <pc:sldMk cId="1560480791" sldId="301"/>
            <ac:spMk id="10" creationId="{C1C141B5-2B0E-4F83-8A08-372E2675EC34}"/>
          </ac:spMkLst>
        </pc:spChg>
        <pc:spChg chg="mod">
          <ac:chgData name="Jorge Arteiro" userId="799d2678b4448f1a" providerId="LiveId" clId="{5BB9FCFE-4C41-4FA1-804E-4AA40D738835}" dt="2022-06-22T15:09:24.651" v="652" actId="14100"/>
          <ac:spMkLst>
            <pc:docMk/>
            <pc:sldMk cId="1560480791" sldId="301"/>
            <ac:spMk id="11" creationId="{2F7E6F33-E10F-4F35-970C-0B89981FC63E}"/>
          </ac:spMkLst>
        </pc:spChg>
        <pc:spChg chg="mod">
          <ac:chgData name="Jorge Arteiro" userId="799d2678b4448f1a" providerId="LiveId" clId="{5BB9FCFE-4C41-4FA1-804E-4AA40D738835}" dt="2022-06-22T15:09:24.651" v="652" actId="14100"/>
          <ac:spMkLst>
            <pc:docMk/>
            <pc:sldMk cId="1560480791" sldId="301"/>
            <ac:spMk id="12" creationId="{50CD56AF-8A47-4B37-9FCC-8D9EA9C9E34C}"/>
          </ac:spMkLst>
        </pc:spChg>
        <pc:spChg chg="mod">
          <ac:chgData name="Jorge Arteiro" userId="799d2678b4448f1a" providerId="LiveId" clId="{5BB9FCFE-4C41-4FA1-804E-4AA40D738835}" dt="2022-06-22T15:23:29.900" v="690" actId="1038"/>
          <ac:spMkLst>
            <pc:docMk/>
            <pc:sldMk cId="1560480791" sldId="301"/>
            <ac:spMk id="24" creationId="{6973C5DF-C977-4417-91E9-1C936905625F}"/>
          </ac:spMkLst>
        </pc:spChg>
        <pc:spChg chg="mod">
          <ac:chgData name="Jorge Arteiro" userId="799d2678b4448f1a" providerId="LiveId" clId="{5BB9FCFE-4C41-4FA1-804E-4AA40D738835}" dt="2022-06-22T15:23:29.900" v="690" actId="1038"/>
          <ac:spMkLst>
            <pc:docMk/>
            <pc:sldMk cId="1560480791" sldId="301"/>
            <ac:spMk id="27" creationId="{6653547E-0B8A-45AB-95C0-EB1500512A9B}"/>
          </ac:spMkLst>
        </pc:spChg>
        <pc:spChg chg="mod">
          <ac:chgData name="Jorge Arteiro" userId="799d2678b4448f1a" providerId="LiveId" clId="{5BB9FCFE-4C41-4FA1-804E-4AA40D738835}" dt="2022-06-22T15:23:29.900" v="690" actId="1038"/>
          <ac:spMkLst>
            <pc:docMk/>
            <pc:sldMk cId="1560480791" sldId="301"/>
            <ac:spMk id="29" creationId="{34238A64-9A44-45FF-83A4-F6DF90C4CB20}"/>
          </ac:spMkLst>
        </pc:spChg>
        <pc:spChg chg="mod">
          <ac:chgData name="Jorge Arteiro" userId="799d2678b4448f1a" providerId="LiveId" clId="{5BB9FCFE-4C41-4FA1-804E-4AA40D738835}" dt="2022-06-22T15:23:29.900" v="690" actId="1038"/>
          <ac:spMkLst>
            <pc:docMk/>
            <pc:sldMk cId="1560480791" sldId="301"/>
            <ac:spMk id="33" creationId="{058AAE88-798E-4598-BFCD-E0D67A92631B}"/>
          </ac:spMkLst>
        </pc:spChg>
        <pc:spChg chg="mod">
          <ac:chgData name="Jorge Arteiro" userId="799d2678b4448f1a" providerId="LiveId" clId="{5BB9FCFE-4C41-4FA1-804E-4AA40D738835}" dt="2022-06-22T15:22:59.724" v="682" actId="1076"/>
          <ac:spMkLst>
            <pc:docMk/>
            <pc:sldMk cId="1560480791" sldId="301"/>
            <ac:spMk id="45" creationId="{F523140C-708E-4D4A-8784-B01EAB14B73F}"/>
          </ac:spMkLst>
        </pc:spChg>
        <pc:spChg chg="mod">
          <ac:chgData name="Jorge Arteiro" userId="799d2678b4448f1a" providerId="LiveId" clId="{5BB9FCFE-4C41-4FA1-804E-4AA40D738835}" dt="2022-06-22T15:23:43.144" v="692" actId="14100"/>
          <ac:spMkLst>
            <pc:docMk/>
            <pc:sldMk cId="1560480791" sldId="301"/>
            <ac:spMk id="49" creationId="{70EB6B7B-0357-49B7-B09A-E7F78CFBB1A8}"/>
          </ac:spMkLst>
        </pc:spChg>
        <pc:cxnChg chg="mod">
          <ac:chgData name="Jorge Arteiro" userId="799d2678b4448f1a" providerId="LiveId" clId="{5BB9FCFE-4C41-4FA1-804E-4AA40D738835}" dt="2022-06-22T15:09:50.190" v="657" actId="14100"/>
          <ac:cxnSpMkLst>
            <pc:docMk/>
            <pc:sldMk cId="1560480791" sldId="301"/>
            <ac:cxnSpMk id="22" creationId="{378142C1-271F-4F48-9532-D80AF74E3A1B}"/>
          </ac:cxnSpMkLst>
        </pc:cxnChg>
        <pc:cxnChg chg="mod">
          <ac:chgData name="Jorge Arteiro" userId="799d2678b4448f1a" providerId="LiveId" clId="{5BB9FCFE-4C41-4FA1-804E-4AA40D738835}" dt="2022-06-22T15:23:38.233" v="691" actId="14100"/>
          <ac:cxnSpMkLst>
            <pc:docMk/>
            <pc:sldMk cId="1560480791" sldId="301"/>
            <ac:cxnSpMk id="30" creationId="{ADCE4D7F-776E-4A59-BF55-768A1B1F9B6E}"/>
          </ac:cxnSpMkLst>
        </pc:cxnChg>
        <pc:cxnChg chg="mod">
          <ac:chgData name="Jorge Arteiro" userId="799d2678b4448f1a" providerId="LiveId" clId="{5BB9FCFE-4C41-4FA1-804E-4AA40D738835}" dt="2022-06-22T15:23:29.900" v="690" actId="1038"/>
          <ac:cxnSpMkLst>
            <pc:docMk/>
            <pc:sldMk cId="1560480791" sldId="301"/>
            <ac:cxnSpMk id="34" creationId="{AC317602-2F2D-443F-BC18-F0B1B78BA17D}"/>
          </ac:cxnSpMkLst>
        </pc:cxnChg>
      </pc:sldChg>
      <pc:sldChg chg="add modTransition">
        <pc:chgData name="Jorge Arteiro" userId="799d2678b4448f1a" providerId="LiveId" clId="{5BB9FCFE-4C41-4FA1-804E-4AA40D738835}" dt="2022-06-22T12:12:14.053" v="59"/>
        <pc:sldMkLst>
          <pc:docMk/>
          <pc:sldMk cId="657718409" sldId="304"/>
        </pc:sldMkLst>
      </pc:sldChg>
      <pc:sldChg chg="addSp delSp modSp mod">
        <pc:chgData name="Jorge Arteiro" userId="799d2678b4448f1a" providerId="LiveId" clId="{5BB9FCFE-4C41-4FA1-804E-4AA40D738835}" dt="2022-06-22T11:02:07.540" v="56" actId="14100"/>
        <pc:sldMkLst>
          <pc:docMk/>
          <pc:sldMk cId="2089720119" sldId="1534"/>
        </pc:sldMkLst>
        <pc:spChg chg="mod">
          <ac:chgData name="Jorge Arteiro" userId="799d2678b4448f1a" providerId="LiveId" clId="{5BB9FCFE-4C41-4FA1-804E-4AA40D738835}" dt="2022-06-22T11:02:03.515" v="55" actId="14100"/>
          <ac:spMkLst>
            <pc:docMk/>
            <pc:sldMk cId="2089720119" sldId="1534"/>
            <ac:spMk id="4" creationId="{00000000-0000-0000-0000-000000000000}"/>
          </ac:spMkLst>
        </pc:spChg>
        <pc:picChg chg="del">
          <ac:chgData name="Jorge Arteiro" userId="799d2678b4448f1a" providerId="LiveId" clId="{5BB9FCFE-4C41-4FA1-804E-4AA40D738835}" dt="2022-06-22T11:01:25.195" v="0" actId="478"/>
          <ac:picMkLst>
            <pc:docMk/>
            <pc:sldMk cId="2089720119" sldId="1534"/>
            <ac:picMk id="6" creationId="{5BED9606-CECF-815C-E340-12F648716BE6}"/>
          </ac:picMkLst>
        </pc:picChg>
        <pc:picChg chg="add mod">
          <ac:chgData name="Jorge Arteiro" userId="799d2678b4448f1a" providerId="LiveId" clId="{5BB9FCFE-4C41-4FA1-804E-4AA40D738835}" dt="2022-06-22T11:02:07.540" v="56" actId="14100"/>
          <ac:picMkLst>
            <pc:docMk/>
            <pc:sldMk cId="2089720119" sldId="1534"/>
            <ac:picMk id="7" creationId="{F862AA80-52DA-EDFE-9A0B-F0E07E5940A4}"/>
          </ac:picMkLst>
        </pc:picChg>
      </pc:sldChg>
      <pc:sldChg chg="del">
        <pc:chgData name="Jorge Arteiro" userId="799d2678b4448f1a" providerId="LiveId" clId="{5BB9FCFE-4C41-4FA1-804E-4AA40D738835}" dt="2022-06-22T22:40:39.834" v="817" actId="47"/>
        <pc:sldMkLst>
          <pc:docMk/>
          <pc:sldMk cId="2528526812" sldId="1569"/>
        </pc:sldMkLst>
      </pc:sldChg>
      <pc:sldChg chg="modSp mod">
        <pc:chgData name="Jorge Arteiro" userId="799d2678b4448f1a" providerId="LiveId" clId="{5BB9FCFE-4C41-4FA1-804E-4AA40D738835}" dt="2022-06-22T12:13:00.341" v="93" actId="207"/>
        <pc:sldMkLst>
          <pc:docMk/>
          <pc:sldMk cId="1585193259" sldId="1570"/>
        </pc:sldMkLst>
        <pc:spChg chg="mod">
          <ac:chgData name="Jorge Arteiro" userId="799d2678b4448f1a" providerId="LiveId" clId="{5BB9FCFE-4C41-4FA1-804E-4AA40D738835}" dt="2022-06-22T12:13:00.341" v="93" actId="207"/>
          <ac:spMkLst>
            <pc:docMk/>
            <pc:sldMk cId="1585193259" sldId="1570"/>
            <ac:spMk id="2" creationId="{00000000-0000-0000-0000-000000000000}"/>
          </ac:spMkLst>
        </pc:spChg>
      </pc:sldChg>
      <pc:sldChg chg="modSp mod">
        <pc:chgData name="Jorge Arteiro" userId="799d2678b4448f1a" providerId="LiveId" clId="{5BB9FCFE-4C41-4FA1-804E-4AA40D738835}" dt="2022-06-22T22:55:59.359" v="819" actId="1076"/>
        <pc:sldMkLst>
          <pc:docMk/>
          <pc:sldMk cId="2747731360" sldId="2147469431"/>
        </pc:sldMkLst>
        <pc:picChg chg="mod">
          <ac:chgData name="Jorge Arteiro" userId="799d2678b4448f1a" providerId="LiveId" clId="{5BB9FCFE-4C41-4FA1-804E-4AA40D738835}" dt="2022-06-22T22:55:59.359" v="819" actId="1076"/>
          <ac:picMkLst>
            <pc:docMk/>
            <pc:sldMk cId="2747731360" sldId="2147469431"/>
            <ac:picMk id="9" creationId="{B9430F02-803E-4FCF-BC7E-A635575F0513}"/>
          </ac:picMkLst>
        </pc:picChg>
      </pc:sldChg>
      <pc:sldChg chg="ord">
        <pc:chgData name="Jorge Arteiro" userId="799d2678b4448f1a" providerId="LiveId" clId="{5BB9FCFE-4C41-4FA1-804E-4AA40D738835}" dt="2022-06-22T22:37:49.204" v="814"/>
        <pc:sldMkLst>
          <pc:docMk/>
          <pc:sldMk cId="3762725217" sldId="2147469438"/>
        </pc:sldMkLst>
      </pc:sldChg>
      <pc:sldChg chg="modSp mod">
        <pc:chgData name="Jorge Arteiro" userId="799d2678b4448f1a" providerId="LiveId" clId="{5BB9FCFE-4C41-4FA1-804E-4AA40D738835}" dt="2022-06-22T12:15:14.096" v="104" actId="6549"/>
        <pc:sldMkLst>
          <pc:docMk/>
          <pc:sldMk cId="2376390202" sldId="2147469718"/>
        </pc:sldMkLst>
        <pc:spChg chg="mod">
          <ac:chgData name="Jorge Arteiro" userId="799d2678b4448f1a" providerId="LiveId" clId="{5BB9FCFE-4C41-4FA1-804E-4AA40D738835}" dt="2022-06-22T12:15:14.096" v="104" actId="6549"/>
          <ac:spMkLst>
            <pc:docMk/>
            <pc:sldMk cId="2376390202" sldId="2147469718"/>
            <ac:spMk id="6" creationId="{00000000-0000-0000-0000-000000000000}"/>
          </ac:spMkLst>
        </pc:spChg>
      </pc:sldChg>
      <pc:sldChg chg="del">
        <pc:chgData name="Jorge Arteiro" userId="799d2678b4448f1a" providerId="LiveId" clId="{5BB9FCFE-4C41-4FA1-804E-4AA40D738835}" dt="2022-06-22T22:37:56.436" v="815" actId="2696"/>
        <pc:sldMkLst>
          <pc:docMk/>
          <pc:sldMk cId="2507903961" sldId="2147469809"/>
        </pc:sldMkLst>
      </pc:sldChg>
      <pc:sldChg chg="add">
        <pc:chgData name="Jorge Arteiro" userId="799d2678b4448f1a" providerId="LiveId" clId="{5BB9FCFE-4C41-4FA1-804E-4AA40D738835}" dt="2022-06-22T22:38:15.395" v="816"/>
        <pc:sldMkLst>
          <pc:docMk/>
          <pc:sldMk cId="3917790352" sldId="2147469809"/>
        </pc:sldMkLst>
      </pc:sldChg>
      <pc:sldChg chg="del">
        <pc:chgData name="Jorge Arteiro" userId="799d2678b4448f1a" providerId="LiveId" clId="{5BB9FCFE-4C41-4FA1-804E-4AA40D738835}" dt="2022-06-22T22:37:56.436" v="815" actId="2696"/>
        <pc:sldMkLst>
          <pc:docMk/>
          <pc:sldMk cId="2152246985" sldId="2147469810"/>
        </pc:sldMkLst>
      </pc:sldChg>
      <pc:sldChg chg="add">
        <pc:chgData name="Jorge Arteiro" userId="799d2678b4448f1a" providerId="LiveId" clId="{5BB9FCFE-4C41-4FA1-804E-4AA40D738835}" dt="2022-06-22T22:38:15.395" v="816"/>
        <pc:sldMkLst>
          <pc:docMk/>
          <pc:sldMk cId="2949975884" sldId="2147469810"/>
        </pc:sldMkLst>
      </pc:sldChg>
      <pc:sldChg chg="add">
        <pc:chgData name="Jorge Arteiro" userId="799d2678b4448f1a" providerId="LiveId" clId="{5BB9FCFE-4C41-4FA1-804E-4AA40D738835}" dt="2022-06-22T22:38:15.395" v="816"/>
        <pc:sldMkLst>
          <pc:docMk/>
          <pc:sldMk cId="3748683644" sldId="2147469812"/>
        </pc:sldMkLst>
      </pc:sldChg>
      <pc:sldChg chg="del">
        <pc:chgData name="Jorge Arteiro" userId="799d2678b4448f1a" providerId="LiveId" clId="{5BB9FCFE-4C41-4FA1-804E-4AA40D738835}" dt="2022-06-22T22:37:56.436" v="815" actId="2696"/>
        <pc:sldMkLst>
          <pc:docMk/>
          <pc:sldMk cId="4065624932" sldId="2147469812"/>
        </pc:sldMkLst>
      </pc:sldChg>
      <pc:sldChg chg="add">
        <pc:chgData name="Jorge Arteiro" userId="799d2678b4448f1a" providerId="LiveId" clId="{5BB9FCFE-4C41-4FA1-804E-4AA40D738835}" dt="2022-06-22T22:38:15.395" v="816"/>
        <pc:sldMkLst>
          <pc:docMk/>
          <pc:sldMk cId="2996210213" sldId="2147469813"/>
        </pc:sldMkLst>
      </pc:sldChg>
      <pc:sldChg chg="del">
        <pc:chgData name="Jorge Arteiro" userId="799d2678b4448f1a" providerId="LiveId" clId="{5BB9FCFE-4C41-4FA1-804E-4AA40D738835}" dt="2022-06-22T22:37:56.436" v="815" actId="2696"/>
        <pc:sldMkLst>
          <pc:docMk/>
          <pc:sldMk cId="3278999155" sldId="2147469813"/>
        </pc:sldMkLst>
      </pc:sldChg>
      <pc:sldChg chg="add">
        <pc:chgData name="Jorge Arteiro" userId="799d2678b4448f1a" providerId="LiveId" clId="{5BB9FCFE-4C41-4FA1-804E-4AA40D738835}" dt="2022-06-22T22:38:15.395" v="816"/>
        <pc:sldMkLst>
          <pc:docMk/>
          <pc:sldMk cId="1344879408" sldId="2147469815"/>
        </pc:sldMkLst>
      </pc:sldChg>
      <pc:sldChg chg="del">
        <pc:chgData name="Jorge Arteiro" userId="799d2678b4448f1a" providerId="LiveId" clId="{5BB9FCFE-4C41-4FA1-804E-4AA40D738835}" dt="2022-06-22T22:37:56.436" v="815" actId="2696"/>
        <pc:sldMkLst>
          <pc:docMk/>
          <pc:sldMk cId="2355199645" sldId="2147469815"/>
        </pc:sldMkLst>
      </pc:sldChg>
      <pc:sldChg chg="del">
        <pc:chgData name="Jorge Arteiro" userId="799d2678b4448f1a" providerId="LiveId" clId="{5BB9FCFE-4C41-4FA1-804E-4AA40D738835}" dt="2022-06-22T22:37:56.436" v="815" actId="2696"/>
        <pc:sldMkLst>
          <pc:docMk/>
          <pc:sldMk cId="632610699" sldId="2147469816"/>
        </pc:sldMkLst>
      </pc:sldChg>
      <pc:sldChg chg="add">
        <pc:chgData name="Jorge Arteiro" userId="799d2678b4448f1a" providerId="LiveId" clId="{5BB9FCFE-4C41-4FA1-804E-4AA40D738835}" dt="2022-06-22T22:38:15.395" v="816"/>
        <pc:sldMkLst>
          <pc:docMk/>
          <pc:sldMk cId="709445739" sldId="2147469816"/>
        </pc:sldMkLst>
      </pc:sldChg>
      <pc:sldChg chg="add del modTransition">
        <pc:chgData name="Jorge Arteiro" userId="799d2678b4448f1a" providerId="LiveId" clId="{5BB9FCFE-4C41-4FA1-804E-4AA40D738835}" dt="2022-06-22T12:14:39.115" v="98"/>
        <pc:sldMkLst>
          <pc:docMk/>
          <pc:sldMk cId="523165948" sldId="2147470718"/>
        </pc:sldMkLst>
      </pc:sldChg>
      <pc:sldChg chg="add del modTransition">
        <pc:chgData name="Jorge Arteiro" userId="799d2678b4448f1a" providerId="LiveId" clId="{5BB9FCFE-4C41-4FA1-804E-4AA40D738835}" dt="2022-06-22T17:36:06.739" v="780" actId="47"/>
        <pc:sldMkLst>
          <pc:docMk/>
          <pc:sldMk cId="2298817261" sldId="2147470718"/>
        </pc:sldMkLst>
      </pc:sldChg>
      <pc:sldChg chg="add del modTransition">
        <pc:chgData name="Jorge Arteiro" userId="799d2678b4448f1a" providerId="LiveId" clId="{5BB9FCFE-4C41-4FA1-804E-4AA40D738835}" dt="2022-06-22T17:34:45.951" v="772" actId="47"/>
        <pc:sldMkLst>
          <pc:docMk/>
          <pc:sldMk cId="3376329348" sldId="2147470719"/>
        </pc:sldMkLst>
      </pc:sldChg>
      <pc:sldChg chg="add del modTransition">
        <pc:chgData name="Jorge Arteiro" userId="799d2678b4448f1a" providerId="LiveId" clId="{5BB9FCFE-4C41-4FA1-804E-4AA40D738835}" dt="2022-06-22T12:14:39.115" v="98"/>
        <pc:sldMkLst>
          <pc:docMk/>
          <pc:sldMk cId="3498068891" sldId="2147470719"/>
        </pc:sldMkLst>
      </pc:sldChg>
      <pc:sldChg chg="add del modTransition">
        <pc:chgData name="Jorge Arteiro" userId="799d2678b4448f1a" providerId="LiveId" clId="{5BB9FCFE-4C41-4FA1-804E-4AA40D738835}" dt="2022-06-22T12:14:39.115" v="98"/>
        <pc:sldMkLst>
          <pc:docMk/>
          <pc:sldMk cId="1582683332" sldId="2147470720"/>
        </pc:sldMkLst>
      </pc:sldChg>
      <pc:sldChg chg="add del modTransition">
        <pc:chgData name="Jorge Arteiro" userId="799d2678b4448f1a" providerId="LiveId" clId="{5BB9FCFE-4C41-4FA1-804E-4AA40D738835}" dt="2022-06-22T17:34:53.160" v="773" actId="47"/>
        <pc:sldMkLst>
          <pc:docMk/>
          <pc:sldMk cId="2466908173" sldId="2147470720"/>
        </pc:sldMkLst>
      </pc:sldChg>
      <pc:sldChg chg="add ord modTransition">
        <pc:chgData name="Jorge Arteiro" userId="799d2678b4448f1a" providerId="LiveId" clId="{5BB9FCFE-4C41-4FA1-804E-4AA40D738835}" dt="2022-06-22T22:35:37.811" v="806"/>
        <pc:sldMkLst>
          <pc:docMk/>
          <pc:sldMk cId="559633254" sldId="2147470721"/>
        </pc:sldMkLst>
      </pc:sldChg>
      <pc:sldChg chg="add del modTransition">
        <pc:chgData name="Jorge Arteiro" userId="799d2678b4448f1a" providerId="LiveId" clId="{5BB9FCFE-4C41-4FA1-804E-4AA40D738835}" dt="2022-06-22T12:14:39.115" v="98"/>
        <pc:sldMkLst>
          <pc:docMk/>
          <pc:sldMk cId="1044562055" sldId="2147470721"/>
        </pc:sldMkLst>
      </pc:sldChg>
      <pc:sldChg chg="add ord modTransition">
        <pc:chgData name="Jorge Arteiro" userId="799d2678b4448f1a" providerId="LiveId" clId="{5BB9FCFE-4C41-4FA1-804E-4AA40D738835}" dt="2022-06-22T22:35:37.811" v="806"/>
        <pc:sldMkLst>
          <pc:docMk/>
          <pc:sldMk cId="43982963" sldId="2147470722"/>
        </pc:sldMkLst>
      </pc:sldChg>
      <pc:sldChg chg="add del modTransition">
        <pc:chgData name="Jorge Arteiro" userId="799d2678b4448f1a" providerId="LiveId" clId="{5BB9FCFE-4C41-4FA1-804E-4AA40D738835}" dt="2022-06-22T12:14:39.115" v="98"/>
        <pc:sldMkLst>
          <pc:docMk/>
          <pc:sldMk cId="1296473759" sldId="2147470722"/>
        </pc:sldMkLst>
      </pc:sldChg>
      <pc:sldChg chg="modSp add mod ord modTransition">
        <pc:chgData name="Jorge Arteiro" userId="799d2678b4448f1a" providerId="LiveId" clId="{5BB9FCFE-4C41-4FA1-804E-4AA40D738835}" dt="2022-06-22T22:35:09.459" v="798"/>
        <pc:sldMkLst>
          <pc:docMk/>
          <pc:sldMk cId="934360407" sldId="2147470723"/>
        </pc:sldMkLst>
        <pc:spChg chg="mod">
          <ac:chgData name="Jorge Arteiro" userId="799d2678b4448f1a" providerId="LiveId" clId="{5BB9FCFE-4C41-4FA1-804E-4AA40D738835}" dt="2022-06-22T17:26:18.352" v="728" actId="5793"/>
          <ac:spMkLst>
            <pc:docMk/>
            <pc:sldMk cId="934360407" sldId="2147470723"/>
            <ac:spMk id="3" creationId="{00000000-0000-0000-0000-000000000000}"/>
          </ac:spMkLst>
        </pc:spChg>
        <pc:spChg chg="mod">
          <ac:chgData name="Jorge Arteiro" userId="799d2678b4448f1a" providerId="LiveId" clId="{5BB9FCFE-4C41-4FA1-804E-4AA40D738835}" dt="2022-06-22T17:26:32.857" v="730" actId="1076"/>
          <ac:spMkLst>
            <pc:docMk/>
            <pc:sldMk cId="934360407" sldId="2147470723"/>
            <ac:spMk id="13" creationId="{4798FA80-C8C3-472B-B839-9BE5C3E0E242}"/>
          </ac:spMkLst>
        </pc:spChg>
        <pc:spChg chg="mod">
          <ac:chgData name="Jorge Arteiro" userId="799d2678b4448f1a" providerId="LiveId" clId="{5BB9FCFE-4C41-4FA1-804E-4AA40D738835}" dt="2022-06-22T17:26:36.233" v="731" actId="1076"/>
          <ac:spMkLst>
            <pc:docMk/>
            <pc:sldMk cId="934360407" sldId="2147470723"/>
            <ac:spMk id="14" creationId="{CE177787-FAB2-4C12-B7D0-DA2121AC8606}"/>
          </ac:spMkLst>
        </pc:spChg>
        <pc:spChg chg="mod">
          <ac:chgData name="Jorge Arteiro" userId="799d2678b4448f1a" providerId="LiveId" clId="{5BB9FCFE-4C41-4FA1-804E-4AA40D738835}" dt="2022-06-22T17:26:29.565" v="729" actId="1076"/>
          <ac:spMkLst>
            <pc:docMk/>
            <pc:sldMk cId="934360407" sldId="2147470723"/>
            <ac:spMk id="15" creationId="{A827801A-8864-49DA-B8C9-911F3FD87B2F}"/>
          </ac:spMkLst>
        </pc:spChg>
        <pc:spChg chg="mod">
          <ac:chgData name="Jorge Arteiro" userId="799d2678b4448f1a" providerId="LiveId" clId="{5BB9FCFE-4C41-4FA1-804E-4AA40D738835}" dt="2022-06-22T17:25:50.970" v="706" actId="207"/>
          <ac:spMkLst>
            <pc:docMk/>
            <pc:sldMk cId="934360407" sldId="2147470723"/>
            <ac:spMk id="17" creationId="{588A18B9-629E-4678-965A-7D7D07086BA7}"/>
          </ac:spMkLst>
        </pc:spChg>
        <pc:spChg chg="mod">
          <ac:chgData name="Jorge Arteiro" userId="799d2678b4448f1a" providerId="LiveId" clId="{5BB9FCFE-4C41-4FA1-804E-4AA40D738835}" dt="2022-06-22T17:25:44.401" v="704" actId="207"/>
          <ac:spMkLst>
            <pc:docMk/>
            <pc:sldMk cId="934360407" sldId="2147470723"/>
            <ac:spMk id="18" creationId="{19AE4FCA-4F89-4D17-9422-356B52034B19}"/>
          </ac:spMkLst>
        </pc:spChg>
        <pc:spChg chg="mod">
          <ac:chgData name="Jorge Arteiro" userId="799d2678b4448f1a" providerId="LiveId" clId="{5BB9FCFE-4C41-4FA1-804E-4AA40D738835}" dt="2022-06-22T17:26:29.565" v="729" actId="1076"/>
          <ac:spMkLst>
            <pc:docMk/>
            <pc:sldMk cId="934360407" sldId="2147470723"/>
            <ac:spMk id="21" creationId="{B89B3F16-60B4-48AC-89B8-95AA6B911276}"/>
          </ac:spMkLst>
        </pc:spChg>
        <pc:spChg chg="mod">
          <ac:chgData name="Jorge Arteiro" userId="799d2678b4448f1a" providerId="LiveId" clId="{5BB9FCFE-4C41-4FA1-804E-4AA40D738835}" dt="2022-06-22T17:26:29.565" v="729" actId="1076"/>
          <ac:spMkLst>
            <pc:docMk/>
            <pc:sldMk cId="934360407" sldId="2147470723"/>
            <ac:spMk id="22" creationId="{464AB584-986A-4B7F-92F6-5B7F748F4204}"/>
          </ac:spMkLst>
        </pc:spChg>
        <pc:grpChg chg="mod">
          <ac:chgData name="Jorge Arteiro" userId="799d2678b4448f1a" providerId="LiveId" clId="{5BB9FCFE-4C41-4FA1-804E-4AA40D738835}" dt="2022-06-22T17:26:29.565" v="729" actId="1076"/>
          <ac:grpSpMkLst>
            <pc:docMk/>
            <pc:sldMk cId="934360407" sldId="2147470723"/>
            <ac:grpSpMk id="19" creationId="{0CFAA776-1A4F-4420-AF19-5538164E883E}"/>
          </ac:grpSpMkLst>
        </pc:grpChg>
        <pc:grpChg chg="mod">
          <ac:chgData name="Jorge Arteiro" userId="799d2678b4448f1a" providerId="LiveId" clId="{5BB9FCFE-4C41-4FA1-804E-4AA40D738835}" dt="2022-06-22T17:26:29.565" v="729" actId="1076"/>
          <ac:grpSpMkLst>
            <pc:docMk/>
            <pc:sldMk cId="934360407" sldId="2147470723"/>
            <ac:grpSpMk id="20" creationId="{D4884987-59CC-40A8-82A1-F71C0CE7A733}"/>
          </ac:grpSpMkLst>
        </pc:grpChg>
        <pc:picChg chg="mod">
          <ac:chgData name="Jorge Arteiro" userId="799d2678b4448f1a" providerId="LiveId" clId="{5BB9FCFE-4C41-4FA1-804E-4AA40D738835}" dt="2022-06-22T17:26:29.565" v="729" actId="1076"/>
          <ac:picMkLst>
            <pc:docMk/>
            <pc:sldMk cId="934360407" sldId="2147470723"/>
            <ac:picMk id="4" creationId="{BE7155D6-8234-4D78-A97A-AF29036CE23D}"/>
          </ac:picMkLst>
        </pc:picChg>
        <pc:picChg chg="mod">
          <ac:chgData name="Jorge Arteiro" userId="799d2678b4448f1a" providerId="LiveId" clId="{5BB9FCFE-4C41-4FA1-804E-4AA40D738835}" dt="2022-06-22T17:26:29.565" v="729" actId="1076"/>
          <ac:picMkLst>
            <pc:docMk/>
            <pc:sldMk cId="934360407" sldId="2147470723"/>
            <ac:picMk id="6" creationId="{C401E04C-EC11-42BA-B00E-4D8AF5D6F4E7}"/>
          </ac:picMkLst>
        </pc:picChg>
        <pc:picChg chg="mod">
          <ac:chgData name="Jorge Arteiro" userId="799d2678b4448f1a" providerId="LiveId" clId="{5BB9FCFE-4C41-4FA1-804E-4AA40D738835}" dt="2022-06-22T17:26:29.565" v="729" actId="1076"/>
          <ac:picMkLst>
            <pc:docMk/>
            <pc:sldMk cId="934360407" sldId="2147470723"/>
            <ac:picMk id="10" creationId="{453312A8-57C8-46FC-94AB-D38186BB8A9D}"/>
          </ac:picMkLst>
        </pc:picChg>
        <pc:picChg chg="mod">
          <ac:chgData name="Jorge Arteiro" userId="799d2678b4448f1a" providerId="LiveId" clId="{5BB9FCFE-4C41-4FA1-804E-4AA40D738835}" dt="2022-06-22T17:26:29.565" v="729" actId="1076"/>
          <ac:picMkLst>
            <pc:docMk/>
            <pc:sldMk cId="934360407" sldId="2147470723"/>
            <ac:picMk id="11" creationId="{9E2196D8-7B7A-479C-8AA2-8015FDD2F69D}"/>
          </ac:picMkLst>
        </pc:picChg>
      </pc:sldChg>
      <pc:sldChg chg="add del modTransition">
        <pc:chgData name="Jorge Arteiro" userId="799d2678b4448f1a" providerId="LiveId" clId="{5BB9FCFE-4C41-4FA1-804E-4AA40D738835}" dt="2022-06-22T12:14:39.115" v="98"/>
        <pc:sldMkLst>
          <pc:docMk/>
          <pc:sldMk cId="1573584236" sldId="2147470723"/>
        </pc:sldMkLst>
      </pc:sldChg>
      <pc:sldChg chg="modSp add del mod modTransition">
        <pc:chgData name="Jorge Arteiro" userId="799d2678b4448f1a" providerId="LiveId" clId="{5BB9FCFE-4C41-4FA1-804E-4AA40D738835}" dt="2022-06-22T17:31:33.615" v="763" actId="47"/>
        <pc:sldMkLst>
          <pc:docMk/>
          <pc:sldMk cId="1246943754" sldId="2147470724"/>
        </pc:sldMkLst>
        <pc:spChg chg="mod">
          <ac:chgData name="Jorge Arteiro" userId="799d2678b4448f1a" providerId="LiveId" clId="{5BB9FCFE-4C41-4FA1-804E-4AA40D738835}" dt="2022-06-22T17:29:58.853" v="760" actId="20577"/>
          <ac:spMkLst>
            <pc:docMk/>
            <pc:sldMk cId="1246943754" sldId="2147470724"/>
            <ac:spMk id="3" creationId="{00000000-0000-0000-0000-000000000000}"/>
          </ac:spMkLst>
        </pc:spChg>
      </pc:sldChg>
      <pc:sldChg chg="add del modTransition">
        <pc:chgData name="Jorge Arteiro" userId="799d2678b4448f1a" providerId="LiveId" clId="{5BB9FCFE-4C41-4FA1-804E-4AA40D738835}" dt="2022-06-22T12:14:39.115" v="98"/>
        <pc:sldMkLst>
          <pc:docMk/>
          <pc:sldMk cId="4099560773" sldId="2147470724"/>
        </pc:sldMkLst>
      </pc:sldChg>
      <pc:sldChg chg="addSp modSp add mod modTransition">
        <pc:chgData name="Jorge Arteiro" userId="799d2678b4448f1a" providerId="LiveId" clId="{5BB9FCFE-4C41-4FA1-804E-4AA40D738835}" dt="2022-06-22T17:28:36.031" v="746" actId="1076"/>
        <pc:sldMkLst>
          <pc:docMk/>
          <pc:sldMk cId="555699446" sldId="2147470725"/>
        </pc:sldMkLst>
        <pc:picChg chg="mod">
          <ac:chgData name="Jorge Arteiro" userId="799d2678b4448f1a" providerId="LiveId" clId="{5BB9FCFE-4C41-4FA1-804E-4AA40D738835}" dt="2022-06-22T17:28:36.031" v="746" actId="1076"/>
          <ac:picMkLst>
            <pc:docMk/>
            <pc:sldMk cId="555699446" sldId="2147470725"/>
            <ac:picMk id="4" creationId="{7BD3560C-717E-432A-A4F3-DD8B1DA8E66C}"/>
          </ac:picMkLst>
        </pc:picChg>
        <pc:picChg chg="add mod">
          <ac:chgData name="Jorge Arteiro" userId="799d2678b4448f1a" providerId="LiveId" clId="{5BB9FCFE-4C41-4FA1-804E-4AA40D738835}" dt="2022-06-22T17:28:23.107" v="743" actId="1076"/>
          <ac:picMkLst>
            <pc:docMk/>
            <pc:sldMk cId="555699446" sldId="2147470725"/>
            <ac:picMk id="5" creationId="{E5CEEC8A-5710-6652-8E2A-E5970D1C76D2}"/>
          </ac:picMkLst>
        </pc:picChg>
        <pc:picChg chg="mod">
          <ac:chgData name="Jorge Arteiro" userId="799d2678b4448f1a" providerId="LiveId" clId="{5BB9FCFE-4C41-4FA1-804E-4AA40D738835}" dt="2022-06-22T17:28:27.853" v="744" actId="1076"/>
          <ac:picMkLst>
            <pc:docMk/>
            <pc:sldMk cId="555699446" sldId="2147470725"/>
            <ac:picMk id="6" creationId="{8E5FD5F7-80D7-4E78-BBD9-6FD7132FD0FB}"/>
          </ac:picMkLst>
        </pc:picChg>
        <pc:picChg chg="mod">
          <ac:chgData name="Jorge Arteiro" userId="799d2678b4448f1a" providerId="LiveId" clId="{5BB9FCFE-4C41-4FA1-804E-4AA40D738835}" dt="2022-06-22T17:28:06.946" v="739" actId="1076"/>
          <ac:picMkLst>
            <pc:docMk/>
            <pc:sldMk cId="555699446" sldId="2147470725"/>
            <ac:picMk id="8" creationId="{1B2FECAD-BCBF-4CC0-8CCE-3EE8EEBC0FD5}"/>
          </ac:picMkLst>
        </pc:picChg>
        <pc:picChg chg="mod">
          <ac:chgData name="Jorge Arteiro" userId="799d2678b4448f1a" providerId="LiveId" clId="{5BB9FCFE-4C41-4FA1-804E-4AA40D738835}" dt="2022-06-22T17:28:31.387" v="745" actId="1076"/>
          <ac:picMkLst>
            <pc:docMk/>
            <pc:sldMk cId="555699446" sldId="2147470725"/>
            <ac:picMk id="10" creationId="{2B763ADC-4FBA-454F-9B39-13453C2F3845}"/>
          </ac:picMkLst>
        </pc:picChg>
        <pc:picChg chg="mod">
          <ac:chgData name="Jorge Arteiro" userId="799d2678b4448f1a" providerId="LiveId" clId="{5BB9FCFE-4C41-4FA1-804E-4AA40D738835}" dt="2022-06-22T17:28:10.570" v="741" actId="1076"/>
          <ac:picMkLst>
            <pc:docMk/>
            <pc:sldMk cId="555699446" sldId="2147470725"/>
            <ac:picMk id="12" creationId="{ED31A93A-C799-4937-9AE5-B9F966542B10}"/>
          </ac:picMkLst>
        </pc:picChg>
        <pc:picChg chg="mod">
          <ac:chgData name="Jorge Arteiro" userId="799d2678b4448f1a" providerId="LiveId" clId="{5BB9FCFE-4C41-4FA1-804E-4AA40D738835}" dt="2022-06-22T17:28:05.055" v="738" actId="1076"/>
          <ac:picMkLst>
            <pc:docMk/>
            <pc:sldMk cId="555699446" sldId="2147470725"/>
            <ac:picMk id="14" creationId="{F233E527-884A-4381-AEDF-0A0A6207C650}"/>
          </ac:picMkLst>
        </pc:picChg>
      </pc:sldChg>
      <pc:sldChg chg="add del modTransition">
        <pc:chgData name="Jorge Arteiro" userId="799d2678b4448f1a" providerId="LiveId" clId="{5BB9FCFE-4C41-4FA1-804E-4AA40D738835}" dt="2022-06-22T12:14:39.115" v="98"/>
        <pc:sldMkLst>
          <pc:docMk/>
          <pc:sldMk cId="4026612896" sldId="2147470725"/>
        </pc:sldMkLst>
      </pc:sldChg>
      <pc:sldChg chg="modSp add del mod modTransition">
        <pc:chgData name="Jorge Arteiro" userId="799d2678b4448f1a" providerId="LiveId" clId="{5BB9FCFE-4C41-4FA1-804E-4AA40D738835}" dt="2022-06-22T12:14:39.115" v="98"/>
        <pc:sldMkLst>
          <pc:docMk/>
          <pc:sldMk cId="3156595135" sldId="2147470726"/>
        </pc:sldMkLst>
        <pc:spChg chg="mod">
          <ac:chgData name="Jorge Arteiro" userId="799d2678b4448f1a" providerId="LiveId" clId="{5BB9FCFE-4C41-4FA1-804E-4AA40D738835}" dt="2022-06-22T12:14:39.115" v="98"/>
          <ac:spMkLst>
            <pc:docMk/>
            <pc:sldMk cId="3156595135" sldId="2147470726"/>
            <ac:spMk id="16" creationId="{403A3778-8F87-4D47-B865-1DDFF4DEC769}"/>
          </ac:spMkLst>
        </pc:spChg>
      </pc:sldChg>
      <pc:sldChg chg="addSp delSp modSp add mod ord modAnim">
        <pc:chgData name="Jorge Arteiro" userId="799d2678b4448f1a" providerId="LiveId" clId="{5BB9FCFE-4C41-4FA1-804E-4AA40D738835}" dt="2022-06-22T17:30:06.083" v="762"/>
        <pc:sldMkLst>
          <pc:docMk/>
          <pc:sldMk cId="4038891857" sldId="2147470726"/>
        </pc:sldMkLst>
        <pc:spChg chg="mod">
          <ac:chgData name="Jorge Arteiro" userId="799d2678b4448f1a" providerId="LiveId" clId="{5BB9FCFE-4C41-4FA1-804E-4AA40D738835}" dt="2022-06-22T12:44:58.135" v="178" actId="20577"/>
          <ac:spMkLst>
            <pc:docMk/>
            <pc:sldMk cId="4038891857" sldId="2147470726"/>
            <ac:spMk id="3" creationId="{00000000-0000-0000-0000-000000000000}"/>
          </ac:spMkLst>
        </pc:spChg>
        <pc:picChg chg="del">
          <ac:chgData name="Jorge Arteiro" userId="799d2678b4448f1a" providerId="LiveId" clId="{5BB9FCFE-4C41-4FA1-804E-4AA40D738835}" dt="2022-06-22T12:40:34.603" v="109" actId="478"/>
          <ac:picMkLst>
            <pc:docMk/>
            <pc:sldMk cId="4038891857" sldId="2147470726"/>
            <ac:picMk id="4" creationId="{7BD3560C-717E-432A-A4F3-DD8B1DA8E66C}"/>
          </ac:picMkLst>
        </pc:picChg>
        <pc:picChg chg="add mod">
          <ac:chgData name="Jorge Arteiro" userId="799d2678b4448f1a" providerId="LiveId" clId="{5BB9FCFE-4C41-4FA1-804E-4AA40D738835}" dt="2022-06-22T12:48:17.859" v="188" actId="1076"/>
          <ac:picMkLst>
            <pc:docMk/>
            <pc:sldMk cId="4038891857" sldId="2147470726"/>
            <ac:picMk id="5" creationId="{41DD253D-E4FA-0FDF-1D02-D35DD720B60F}"/>
          </ac:picMkLst>
        </pc:picChg>
        <pc:picChg chg="del">
          <ac:chgData name="Jorge Arteiro" userId="799d2678b4448f1a" providerId="LiveId" clId="{5BB9FCFE-4C41-4FA1-804E-4AA40D738835}" dt="2022-06-22T12:40:37.213" v="113" actId="478"/>
          <ac:picMkLst>
            <pc:docMk/>
            <pc:sldMk cId="4038891857" sldId="2147470726"/>
            <ac:picMk id="6" creationId="{8E5FD5F7-80D7-4E78-BBD9-6FD7132FD0FB}"/>
          </ac:picMkLst>
        </pc:picChg>
        <pc:picChg chg="del">
          <ac:chgData name="Jorge Arteiro" userId="799d2678b4448f1a" providerId="LiveId" clId="{5BB9FCFE-4C41-4FA1-804E-4AA40D738835}" dt="2022-06-22T12:40:35.267" v="110" actId="478"/>
          <ac:picMkLst>
            <pc:docMk/>
            <pc:sldMk cId="4038891857" sldId="2147470726"/>
            <ac:picMk id="8" creationId="{1B2FECAD-BCBF-4CC0-8CCE-3EE8EEBC0FD5}"/>
          </ac:picMkLst>
        </pc:picChg>
        <pc:picChg chg="add mod">
          <ac:chgData name="Jorge Arteiro" userId="799d2678b4448f1a" providerId="LiveId" clId="{5BB9FCFE-4C41-4FA1-804E-4AA40D738835}" dt="2022-06-22T12:48:21.639" v="189" actId="1076"/>
          <ac:picMkLst>
            <pc:docMk/>
            <pc:sldMk cId="4038891857" sldId="2147470726"/>
            <ac:picMk id="9" creationId="{D8EDC18A-169E-F77D-82E1-C14287CB4D4F}"/>
          </ac:picMkLst>
        </pc:picChg>
        <pc:picChg chg="del">
          <ac:chgData name="Jorge Arteiro" userId="799d2678b4448f1a" providerId="LiveId" clId="{5BB9FCFE-4C41-4FA1-804E-4AA40D738835}" dt="2022-06-22T12:40:37.764" v="114" actId="478"/>
          <ac:picMkLst>
            <pc:docMk/>
            <pc:sldMk cId="4038891857" sldId="2147470726"/>
            <ac:picMk id="10" creationId="{2B763ADC-4FBA-454F-9B39-13453C2F3845}"/>
          </ac:picMkLst>
        </pc:picChg>
        <pc:picChg chg="add del mod">
          <ac:chgData name="Jorge Arteiro" userId="799d2678b4448f1a" providerId="LiveId" clId="{5BB9FCFE-4C41-4FA1-804E-4AA40D738835}" dt="2022-06-22T12:43:18.517" v="128" actId="478"/>
          <ac:picMkLst>
            <pc:docMk/>
            <pc:sldMk cId="4038891857" sldId="2147470726"/>
            <ac:picMk id="11" creationId="{3DF11A7A-A1B5-FAA7-0BBC-BFF59B7EC404}"/>
          </ac:picMkLst>
        </pc:picChg>
        <pc:picChg chg="del">
          <ac:chgData name="Jorge Arteiro" userId="799d2678b4448f1a" providerId="LiveId" clId="{5BB9FCFE-4C41-4FA1-804E-4AA40D738835}" dt="2022-06-22T12:40:36.549" v="112" actId="478"/>
          <ac:picMkLst>
            <pc:docMk/>
            <pc:sldMk cId="4038891857" sldId="2147470726"/>
            <ac:picMk id="12" creationId="{ED31A93A-C799-4937-9AE5-B9F966542B10}"/>
          </ac:picMkLst>
        </pc:picChg>
        <pc:picChg chg="del">
          <ac:chgData name="Jorge Arteiro" userId="799d2678b4448f1a" providerId="LiveId" clId="{5BB9FCFE-4C41-4FA1-804E-4AA40D738835}" dt="2022-06-22T12:40:35.791" v="111" actId="478"/>
          <ac:picMkLst>
            <pc:docMk/>
            <pc:sldMk cId="4038891857" sldId="2147470726"/>
            <ac:picMk id="14" creationId="{F233E527-884A-4381-AEDF-0A0A6207C650}"/>
          </ac:picMkLst>
        </pc:picChg>
        <pc:picChg chg="add mod">
          <ac:chgData name="Jorge Arteiro" userId="799d2678b4448f1a" providerId="LiveId" clId="{5BB9FCFE-4C41-4FA1-804E-4AA40D738835}" dt="2022-06-22T12:51:19.121" v="201" actId="1076"/>
          <ac:picMkLst>
            <pc:docMk/>
            <pc:sldMk cId="4038891857" sldId="2147470726"/>
            <ac:picMk id="15" creationId="{829E614B-3B1D-5B3B-F204-3D534436332C}"/>
          </ac:picMkLst>
        </pc:picChg>
        <pc:picChg chg="add del mod">
          <ac:chgData name="Jorge Arteiro" userId="799d2678b4448f1a" providerId="LiveId" clId="{5BB9FCFE-4C41-4FA1-804E-4AA40D738835}" dt="2022-06-22T12:57:51.799" v="206" actId="478"/>
          <ac:picMkLst>
            <pc:docMk/>
            <pc:sldMk cId="4038891857" sldId="2147470726"/>
            <ac:picMk id="17" creationId="{1D9A8F26-C3AF-4A55-F7A0-701E283ABE5B}"/>
          </ac:picMkLst>
        </pc:picChg>
        <pc:picChg chg="add del mod">
          <ac:chgData name="Jorge Arteiro" userId="799d2678b4448f1a" providerId="LiveId" clId="{5BB9FCFE-4C41-4FA1-804E-4AA40D738835}" dt="2022-06-22T12:58:43.757" v="212" actId="478"/>
          <ac:picMkLst>
            <pc:docMk/>
            <pc:sldMk cId="4038891857" sldId="2147470726"/>
            <ac:picMk id="19" creationId="{E594D3A0-EBCC-03E6-DB48-0B28585273C2}"/>
          </ac:picMkLst>
        </pc:picChg>
      </pc:sldChg>
      <pc:sldChg chg="add">
        <pc:chgData name="Jorge Arteiro" userId="799d2678b4448f1a" providerId="LiveId" clId="{5BB9FCFE-4C41-4FA1-804E-4AA40D738835}" dt="2022-06-22T22:41:59.247" v="818"/>
        <pc:sldMkLst>
          <pc:docMk/>
          <pc:sldMk cId="808191465" sldId="2147470727"/>
        </pc:sldMkLst>
      </pc:sldChg>
    </pc:docChg>
  </pc:docChgLst>
  <pc:docChgLst>
    <pc:chgData name="Jorge Arteiro" userId="799d2678b4448f1a" providerId="LiveId" clId="{7A533360-727A-40FA-A54B-1173487209A3}"/>
    <pc:docChg chg="undo custSel addSld delSld modSld sldOrd">
      <pc:chgData name="Jorge Arteiro" userId="799d2678b4448f1a" providerId="LiveId" clId="{7A533360-727A-40FA-A54B-1173487209A3}" dt="2023-09-12T07:33:24.668" v="491"/>
      <pc:docMkLst>
        <pc:docMk/>
      </pc:docMkLst>
      <pc:sldChg chg="modSp mod">
        <pc:chgData name="Jorge Arteiro" userId="799d2678b4448f1a" providerId="LiveId" clId="{7A533360-727A-40FA-A54B-1173487209A3}" dt="2023-09-12T05:03:28.095" v="193" actId="20577"/>
        <pc:sldMkLst>
          <pc:docMk/>
          <pc:sldMk cId="68734988" sldId="285"/>
        </pc:sldMkLst>
        <pc:spChg chg="mod">
          <ac:chgData name="Jorge Arteiro" userId="799d2678b4448f1a" providerId="LiveId" clId="{7A533360-727A-40FA-A54B-1173487209A3}" dt="2023-09-12T05:03:28.095" v="193" actId="20577"/>
          <ac:spMkLst>
            <pc:docMk/>
            <pc:sldMk cId="68734988" sldId="285"/>
            <ac:spMk id="3" creationId="{00000000-0000-0000-0000-000000000000}"/>
          </ac:spMkLst>
        </pc:spChg>
      </pc:sldChg>
      <pc:sldChg chg="addSp delSp modSp mod">
        <pc:chgData name="Jorge Arteiro" userId="799d2678b4448f1a" providerId="LiveId" clId="{7A533360-727A-40FA-A54B-1173487209A3}" dt="2023-09-12T04:57:48.385" v="175" actId="14100"/>
        <pc:sldMkLst>
          <pc:docMk/>
          <pc:sldMk cId="2089720119" sldId="1534"/>
        </pc:sldMkLst>
        <pc:spChg chg="mod">
          <ac:chgData name="Jorge Arteiro" userId="799d2678b4448f1a" providerId="LiveId" clId="{7A533360-727A-40FA-A54B-1173487209A3}" dt="2023-09-12T04:54:45.915" v="0"/>
          <ac:spMkLst>
            <pc:docMk/>
            <pc:sldMk cId="2089720119" sldId="1534"/>
            <ac:spMk id="4" creationId="{00000000-0000-0000-0000-000000000000}"/>
          </ac:spMkLst>
        </pc:spChg>
        <pc:spChg chg="mod">
          <ac:chgData name="Jorge Arteiro" userId="799d2678b4448f1a" providerId="LiveId" clId="{7A533360-727A-40FA-A54B-1173487209A3}" dt="2023-09-12T04:56:54.198" v="146" actId="1036"/>
          <ac:spMkLst>
            <pc:docMk/>
            <pc:sldMk cId="2089720119" sldId="1534"/>
            <ac:spMk id="5" creationId="{00000000-0000-0000-0000-000000000000}"/>
          </ac:spMkLst>
        </pc:spChg>
        <pc:spChg chg="add mod">
          <ac:chgData name="Jorge Arteiro" userId="799d2678b4448f1a" providerId="LiveId" clId="{7A533360-727A-40FA-A54B-1173487209A3}" dt="2023-09-12T04:56:40.091" v="91" actId="6549"/>
          <ac:spMkLst>
            <pc:docMk/>
            <pc:sldMk cId="2089720119" sldId="1534"/>
            <ac:spMk id="8" creationId="{99117C55-EA83-7559-7DC1-86338EACE6D1}"/>
          </ac:spMkLst>
        </pc:spChg>
        <pc:picChg chg="mod">
          <ac:chgData name="Jorge Arteiro" userId="799d2678b4448f1a" providerId="LiveId" clId="{7A533360-727A-40FA-A54B-1173487209A3}" dt="2023-09-12T04:56:54.198" v="146" actId="1036"/>
          <ac:picMkLst>
            <pc:docMk/>
            <pc:sldMk cId="2089720119" sldId="1534"/>
            <ac:picMk id="2" creationId="{D622E70C-2C3F-4048-A265-441CE0422B92}"/>
          </ac:picMkLst>
        </pc:picChg>
        <pc:picChg chg="del">
          <ac:chgData name="Jorge Arteiro" userId="799d2678b4448f1a" providerId="LiveId" clId="{7A533360-727A-40FA-A54B-1173487209A3}" dt="2023-09-12T04:54:55.951" v="1" actId="478"/>
          <ac:picMkLst>
            <pc:docMk/>
            <pc:sldMk cId="2089720119" sldId="1534"/>
            <ac:picMk id="3" creationId="{BCCC7827-2820-D882-0C67-A4B4D1243779}"/>
          </ac:picMkLst>
        </pc:picChg>
        <pc:picChg chg="mod">
          <ac:chgData name="Jorge Arteiro" userId="799d2678b4448f1a" providerId="LiveId" clId="{7A533360-727A-40FA-A54B-1173487209A3}" dt="2023-09-12T04:56:54.198" v="146" actId="1036"/>
          <ac:picMkLst>
            <pc:docMk/>
            <pc:sldMk cId="2089720119" sldId="1534"/>
            <ac:picMk id="6" creationId="{29A621C9-2378-8BE3-C9BE-6A0617DAAC0E}"/>
          </ac:picMkLst>
        </pc:picChg>
        <pc:picChg chg="mod">
          <ac:chgData name="Jorge Arteiro" userId="799d2678b4448f1a" providerId="LiveId" clId="{7A533360-727A-40FA-A54B-1173487209A3}" dt="2023-09-12T04:56:59.003" v="171" actId="1036"/>
          <ac:picMkLst>
            <pc:docMk/>
            <pc:sldMk cId="2089720119" sldId="1534"/>
            <ac:picMk id="7" creationId="{F862AA80-52DA-EDFE-9A0B-F0E07E5940A4}"/>
          </ac:picMkLst>
        </pc:picChg>
        <pc:picChg chg="add mod">
          <ac:chgData name="Jorge Arteiro" userId="799d2678b4448f1a" providerId="LiveId" clId="{7A533360-727A-40FA-A54B-1173487209A3}" dt="2023-09-12T04:57:48.385" v="175" actId="14100"/>
          <ac:picMkLst>
            <pc:docMk/>
            <pc:sldMk cId="2089720119" sldId="1534"/>
            <ac:picMk id="10" creationId="{5D465FE3-935C-C233-E263-8302F80CF3E9}"/>
          </ac:picMkLst>
        </pc:picChg>
      </pc:sldChg>
      <pc:sldChg chg="del mod modShow">
        <pc:chgData name="Jorge Arteiro" userId="799d2678b4448f1a" providerId="LiveId" clId="{7A533360-727A-40FA-A54B-1173487209A3}" dt="2023-09-12T05:02:23.185" v="186" actId="47"/>
        <pc:sldMkLst>
          <pc:docMk/>
          <pc:sldMk cId="3756958736" sldId="1551"/>
        </pc:sldMkLst>
      </pc:sldChg>
      <pc:sldChg chg="add del">
        <pc:chgData name="Jorge Arteiro" userId="799d2678b4448f1a" providerId="LiveId" clId="{7A533360-727A-40FA-A54B-1173487209A3}" dt="2023-09-12T05:04:43.044" v="197"/>
        <pc:sldMkLst>
          <pc:docMk/>
          <pc:sldMk cId="2309314100" sldId="1632"/>
        </pc:sldMkLst>
      </pc:sldChg>
      <pc:sldChg chg="add">
        <pc:chgData name="Jorge Arteiro" userId="799d2678b4448f1a" providerId="LiveId" clId="{7A533360-727A-40FA-A54B-1173487209A3}" dt="2023-09-12T05:07:43.435" v="232"/>
        <pc:sldMkLst>
          <pc:docMk/>
          <pc:sldMk cId="4265516840" sldId="1634"/>
        </pc:sldMkLst>
      </pc:sldChg>
      <pc:sldChg chg="add">
        <pc:chgData name="Jorge Arteiro" userId="799d2678b4448f1a" providerId="LiveId" clId="{7A533360-727A-40FA-A54B-1173487209A3}" dt="2023-09-12T05:07:43.435" v="232"/>
        <pc:sldMkLst>
          <pc:docMk/>
          <pc:sldMk cId="2463900947" sldId="1638"/>
        </pc:sldMkLst>
      </pc:sldChg>
      <pc:sldChg chg="add">
        <pc:chgData name="Jorge Arteiro" userId="799d2678b4448f1a" providerId="LiveId" clId="{7A533360-727A-40FA-A54B-1173487209A3}" dt="2023-09-12T05:32:13.450" v="432"/>
        <pc:sldMkLst>
          <pc:docMk/>
          <pc:sldMk cId="2417494315" sldId="2076137731"/>
        </pc:sldMkLst>
      </pc:sldChg>
      <pc:sldChg chg="add del">
        <pc:chgData name="Jorge Arteiro" userId="799d2678b4448f1a" providerId="LiveId" clId="{7A533360-727A-40FA-A54B-1173487209A3}" dt="2023-09-12T05:34:04.854" v="435"/>
        <pc:sldMkLst>
          <pc:docMk/>
          <pc:sldMk cId="93545965" sldId="2134804644"/>
        </pc:sldMkLst>
      </pc:sldChg>
      <pc:sldChg chg="add del">
        <pc:chgData name="Jorge Arteiro" userId="799d2678b4448f1a" providerId="LiveId" clId="{7A533360-727A-40FA-A54B-1173487209A3}" dt="2023-09-12T05:34:04.854" v="435"/>
        <pc:sldMkLst>
          <pc:docMk/>
          <pc:sldMk cId="1173322351" sldId="2134804649"/>
        </pc:sldMkLst>
      </pc:sldChg>
      <pc:sldChg chg="add">
        <pc:chgData name="Jorge Arteiro" userId="799d2678b4448f1a" providerId="LiveId" clId="{7A533360-727A-40FA-A54B-1173487209A3}" dt="2023-09-12T05:32:13.450" v="432"/>
        <pc:sldMkLst>
          <pc:docMk/>
          <pc:sldMk cId="2022050245" sldId="2142532871"/>
        </pc:sldMkLst>
      </pc:sldChg>
      <pc:sldChg chg="del">
        <pc:chgData name="Jorge Arteiro" userId="799d2678b4448f1a" providerId="LiveId" clId="{7A533360-727A-40FA-A54B-1173487209A3}" dt="2023-09-12T05:01:29.781" v="181" actId="47"/>
        <pc:sldMkLst>
          <pc:docMk/>
          <pc:sldMk cId="157508930" sldId="2147469425"/>
        </pc:sldMkLst>
      </pc:sldChg>
      <pc:sldChg chg="modSp mod">
        <pc:chgData name="Jorge Arteiro" userId="799d2678b4448f1a" providerId="LiveId" clId="{7A533360-727A-40FA-A54B-1173487209A3}" dt="2023-09-12T07:09:12.091" v="441" actId="20577"/>
        <pc:sldMkLst>
          <pc:docMk/>
          <pc:sldMk cId="2747731360" sldId="2147469431"/>
        </pc:sldMkLst>
        <pc:spChg chg="mod">
          <ac:chgData name="Jorge Arteiro" userId="799d2678b4448f1a" providerId="LiveId" clId="{7A533360-727A-40FA-A54B-1173487209A3}" dt="2023-09-12T07:09:12.091" v="441" actId="20577"/>
          <ac:spMkLst>
            <pc:docMk/>
            <pc:sldMk cId="2747731360" sldId="2147469431"/>
            <ac:spMk id="7" creationId="{6D986ECB-0410-7341-BF78-B15D9241FB76}"/>
          </ac:spMkLst>
        </pc:spChg>
      </pc:sldChg>
      <pc:sldChg chg="del">
        <pc:chgData name="Jorge Arteiro" userId="799d2678b4448f1a" providerId="LiveId" clId="{7A533360-727A-40FA-A54B-1173487209A3}" dt="2023-09-12T05:01:32.764" v="182" actId="47"/>
        <pc:sldMkLst>
          <pc:docMk/>
          <pc:sldMk cId="3503596989" sldId="2147469439"/>
        </pc:sldMkLst>
      </pc:sldChg>
      <pc:sldChg chg="del">
        <pc:chgData name="Jorge Arteiro" userId="799d2678b4448f1a" providerId="LiveId" clId="{7A533360-727A-40FA-A54B-1173487209A3}" dt="2023-09-12T05:01:29.781" v="181" actId="47"/>
        <pc:sldMkLst>
          <pc:docMk/>
          <pc:sldMk cId="2982606075" sldId="2147469447"/>
        </pc:sldMkLst>
      </pc:sldChg>
      <pc:sldChg chg="add del modTransition">
        <pc:chgData name="Jorge Arteiro" userId="799d2678b4448f1a" providerId="LiveId" clId="{7A533360-727A-40FA-A54B-1173487209A3}" dt="2023-09-12T07:33:07.300" v="490" actId="2696"/>
        <pc:sldMkLst>
          <pc:docMk/>
          <pc:sldMk cId="142891911" sldId="2147469566"/>
        </pc:sldMkLst>
      </pc:sldChg>
      <pc:sldChg chg="add">
        <pc:chgData name="Jorge Arteiro" userId="799d2678b4448f1a" providerId="LiveId" clId="{7A533360-727A-40FA-A54B-1173487209A3}" dt="2023-09-12T07:33:24.668" v="491"/>
        <pc:sldMkLst>
          <pc:docMk/>
          <pc:sldMk cId="677711431" sldId="2147469566"/>
        </pc:sldMkLst>
      </pc:sldChg>
      <pc:sldChg chg="delSp add mod modTransition delAnim">
        <pc:chgData name="Jorge Arteiro" userId="799d2678b4448f1a" providerId="LiveId" clId="{7A533360-727A-40FA-A54B-1173487209A3}" dt="2023-09-12T07:30:57.023" v="489" actId="478"/>
        <pc:sldMkLst>
          <pc:docMk/>
          <pc:sldMk cId="2809062185" sldId="2147469567"/>
        </pc:sldMkLst>
        <pc:picChg chg="del">
          <ac:chgData name="Jorge Arteiro" userId="799d2678b4448f1a" providerId="LiveId" clId="{7A533360-727A-40FA-A54B-1173487209A3}" dt="2023-09-12T07:30:54.916" v="487" actId="478"/>
          <ac:picMkLst>
            <pc:docMk/>
            <pc:sldMk cId="2809062185" sldId="2147469567"/>
            <ac:picMk id="4" creationId="{D14C6D8A-ABF5-D949-B417-68F132A015D8}"/>
          </ac:picMkLst>
        </pc:picChg>
        <pc:picChg chg="del">
          <ac:chgData name="Jorge Arteiro" userId="799d2678b4448f1a" providerId="LiveId" clId="{7A533360-727A-40FA-A54B-1173487209A3}" dt="2023-09-12T07:30:56.003" v="488" actId="478"/>
          <ac:picMkLst>
            <pc:docMk/>
            <pc:sldMk cId="2809062185" sldId="2147469567"/>
            <ac:picMk id="6" creationId="{A5843E1C-11E3-7B41-B06B-CE9D2431B22B}"/>
          </ac:picMkLst>
        </pc:picChg>
        <pc:picChg chg="del">
          <ac:chgData name="Jorge Arteiro" userId="799d2678b4448f1a" providerId="LiveId" clId="{7A533360-727A-40FA-A54B-1173487209A3}" dt="2023-09-12T07:30:57.023" v="489" actId="478"/>
          <ac:picMkLst>
            <pc:docMk/>
            <pc:sldMk cId="2809062185" sldId="2147469567"/>
            <ac:picMk id="8" creationId="{30AFCAB6-6A63-A146-9AFB-0A320F0AE3B7}"/>
          </ac:picMkLst>
        </pc:picChg>
      </pc:sldChg>
      <pc:sldChg chg="del mod modShow">
        <pc:chgData name="Jorge Arteiro" userId="799d2678b4448f1a" providerId="LiveId" clId="{7A533360-727A-40FA-A54B-1173487209A3}" dt="2023-09-12T05:02:07.805" v="184" actId="47"/>
        <pc:sldMkLst>
          <pc:docMk/>
          <pc:sldMk cId="2019877289" sldId="2147469805"/>
        </pc:sldMkLst>
      </pc:sldChg>
      <pc:sldChg chg="mod modShow">
        <pc:chgData name="Jorge Arteiro" userId="799d2678b4448f1a" providerId="LiveId" clId="{7A533360-727A-40FA-A54B-1173487209A3}" dt="2023-09-12T05:02:05.919" v="183" actId="729"/>
        <pc:sldMkLst>
          <pc:docMk/>
          <pc:sldMk cId="3277038506" sldId="2147469806"/>
        </pc:sldMkLst>
      </pc:sldChg>
      <pc:sldChg chg="del mod modShow">
        <pc:chgData name="Jorge Arteiro" userId="799d2678b4448f1a" providerId="LiveId" clId="{7A533360-727A-40FA-A54B-1173487209A3}" dt="2023-09-12T05:02:09.078" v="185" actId="47"/>
        <pc:sldMkLst>
          <pc:docMk/>
          <pc:sldMk cId="1908434826" sldId="2147469807"/>
        </pc:sldMkLst>
      </pc:sldChg>
      <pc:sldChg chg="del">
        <pc:chgData name="Jorge Arteiro" userId="799d2678b4448f1a" providerId="LiveId" clId="{7A533360-727A-40FA-A54B-1173487209A3}" dt="2023-09-12T05:01:14.803" v="180" actId="47"/>
        <pc:sldMkLst>
          <pc:docMk/>
          <pc:sldMk cId="762528321" sldId="2147469809"/>
        </pc:sldMkLst>
      </pc:sldChg>
      <pc:sldChg chg="del">
        <pc:chgData name="Jorge Arteiro" userId="799d2678b4448f1a" providerId="LiveId" clId="{7A533360-727A-40FA-A54B-1173487209A3}" dt="2023-09-12T05:01:14.803" v="180" actId="47"/>
        <pc:sldMkLst>
          <pc:docMk/>
          <pc:sldMk cId="442554330" sldId="2147469810"/>
        </pc:sldMkLst>
      </pc:sldChg>
      <pc:sldChg chg="del">
        <pc:chgData name="Jorge Arteiro" userId="799d2678b4448f1a" providerId="LiveId" clId="{7A533360-727A-40FA-A54B-1173487209A3}" dt="2023-09-12T05:01:14.803" v="180" actId="47"/>
        <pc:sldMkLst>
          <pc:docMk/>
          <pc:sldMk cId="1964004922" sldId="2147469812"/>
        </pc:sldMkLst>
      </pc:sldChg>
      <pc:sldChg chg="del">
        <pc:chgData name="Jorge Arteiro" userId="799d2678b4448f1a" providerId="LiveId" clId="{7A533360-727A-40FA-A54B-1173487209A3}" dt="2023-09-12T05:01:14.803" v="180" actId="47"/>
        <pc:sldMkLst>
          <pc:docMk/>
          <pc:sldMk cId="3288092485" sldId="2147469813"/>
        </pc:sldMkLst>
      </pc:sldChg>
      <pc:sldChg chg="del">
        <pc:chgData name="Jorge Arteiro" userId="799d2678b4448f1a" providerId="LiveId" clId="{7A533360-727A-40FA-A54B-1173487209A3}" dt="2023-09-12T05:01:14.803" v="180" actId="47"/>
        <pc:sldMkLst>
          <pc:docMk/>
          <pc:sldMk cId="2603509804" sldId="2147469815"/>
        </pc:sldMkLst>
      </pc:sldChg>
      <pc:sldChg chg="del">
        <pc:chgData name="Jorge Arteiro" userId="799d2678b4448f1a" providerId="LiveId" clId="{7A533360-727A-40FA-A54B-1173487209A3}" dt="2023-09-12T05:01:14.803" v="180" actId="47"/>
        <pc:sldMkLst>
          <pc:docMk/>
          <pc:sldMk cId="938510341" sldId="2147469816"/>
        </pc:sldMkLst>
      </pc:sldChg>
      <pc:sldChg chg="del">
        <pc:chgData name="Jorge Arteiro" userId="799d2678b4448f1a" providerId="LiveId" clId="{7A533360-727A-40FA-A54B-1173487209A3}" dt="2023-09-12T05:01:29.781" v="181" actId="47"/>
        <pc:sldMkLst>
          <pc:docMk/>
          <pc:sldMk cId="3920605015" sldId="2147470629"/>
        </pc:sldMkLst>
      </pc:sldChg>
      <pc:sldChg chg="del">
        <pc:chgData name="Jorge Arteiro" userId="799d2678b4448f1a" providerId="LiveId" clId="{7A533360-727A-40FA-A54B-1173487209A3}" dt="2023-09-12T05:01:29.781" v="181" actId="47"/>
        <pc:sldMkLst>
          <pc:docMk/>
          <pc:sldMk cId="3811177908" sldId="2147470646"/>
        </pc:sldMkLst>
      </pc:sldChg>
      <pc:sldChg chg="del">
        <pc:chgData name="Jorge Arteiro" userId="799d2678b4448f1a" providerId="LiveId" clId="{7A533360-727A-40FA-A54B-1173487209A3}" dt="2023-09-12T05:01:29.781" v="181" actId="47"/>
        <pc:sldMkLst>
          <pc:docMk/>
          <pc:sldMk cId="1817656079" sldId="2147470714"/>
        </pc:sldMkLst>
      </pc:sldChg>
      <pc:sldChg chg="addSp delSp modSp ord modAnim">
        <pc:chgData name="Jorge Arteiro" userId="799d2678b4448f1a" providerId="LiveId" clId="{7A533360-727A-40FA-A54B-1173487209A3}" dt="2023-09-12T05:05:37.099" v="201"/>
        <pc:sldMkLst>
          <pc:docMk/>
          <pc:sldMk cId="1785285540" sldId="2147470722"/>
        </pc:sldMkLst>
        <pc:spChg chg="mod">
          <ac:chgData name="Jorge Arteiro" userId="799d2678b4448f1a" providerId="LiveId" clId="{7A533360-727A-40FA-A54B-1173487209A3}" dt="2023-09-12T05:05:35.264" v="200"/>
          <ac:spMkLst>
            <pc:docMk/>
            <pc:sldMk cId="1785285540" sldId="2147470722"/>
            <ac:spMk id="5" creationId="{C62EEECB-1B7E-1247-F6DE-15B1FDE53410}"/>
          </ac:spMkLst>
        </pc:spChg>
        <pc:spChg chg="mod">
          <ac:chgData name="Jorge Arteiro" userId="799d2678b4448f1a" providerId="LiveId" clId="{7A533360-727A-40FA-A54B-1173487209A3}" dt="2023-09-12T05:05:35.264" v="200"/>
          <ac:spMkLst>
            <pc:docMk/>
            <pc:sldMk cId="1785285540" sldId="2147470722"/>
            <ac:spMk id="8" creationId="{24008F62-D03E-5774-AE69-FF364B83563D}"/>
          </ac:spMkLst>
        </pc:spChg>
        <pc:spChg chg="mod">
          <ac:chgData name="Jorge Arteiro" userId="799d2678b4448f1a" providerId="LiveId" clId="{7A533360-727A-40FA-A54B-1173487209A3}" dt="2023-09-12T05:05:35.264" v="200"/>
          <ac:spMkLst>
            <pc:docMk/>
            <pc:sldMk cId="1785285540" sldId="2147470722"/>
            <ac:spMk id="11" creationId="{D6BAB1BE-E1A9-B112-AD41-3F1EBDB6F12A}"/>
          </ac:spMkLst>
        </pc:spChg>
        <pc:spChg chg="mod">
          <ac:chgData name="Jorge Arteiro" userId="799d2678b4448f1a" providerId="LiveId" clId="{7A533360-727A-40FA-A54B-1173487209A3}" dt="2023-09-12T05:05:35.264" v="200"/>
          <ac:spMkLst>
            <pc:docMk/>
            <pc:sldMk cId="1785285540" sldId="2147470722"/>
            <ac:spMk id="14" creationId="{38798276-C87B-1BBF-4A00-AE9CE99BDA42}"/>
          </ac:spMkLst>
        </pc:spChg>
        <pc:spChg chg="mod">
          <ac:chgData name="Jorge Arteiro" userId="799d2678b4448f1a" providerId="LiveId" clId="{7A533360-727A-40FA-A54B-1173487209A3}" dt="2023-09-12T05:05:35.264" v="200"/>
          <ac:spMkLst>
            <pc:docMk/>
            <pc:sldMk cId="1785285540" sldId="2147470722"/>
            <ac:spMk id="17" creationId="{4527A073-9D7D-5619-0EA7-D9B7493FB28F}"/>
          </ac:spMkLst>
        </pc:spChg>
        <pc:spChg chg="mod">
          <ac:chgData name="Jorge Arteiro" userId="799d2678b4448f1a" providerId="LiveId" clId="{7A533360-727A-40FA-A54B-1173487209A3}" dt="2023-09-12T05:05:35.264" v="200"/>
          <ac:spMkLst>
            <pc:docMk/>
            <pc:sldMk cId="1785285540" sldId="2147470722"/>
            <ac:spMk id="20" creationId="{6A6B9734-93CE-15D2-6C4C-F78A90AEBB72}"/>
          </ac:spMkLst>
        </pc:spChg>
        <pc:spChg chg="mod">
          <ac:chgData name="Jorge Arteiro" userId="799d2678b4448f1a" providerId="LiveId" clId="{7A533360-727A-40FA-A54B-1173487209A3}" dt="2023-09-12T05:05:35.264" v="200"/>
          <ac:spMkLst>
            <pc:docMk/>
            <pc:sldMk cId="1785285540" sldId="2147470722"/>
            <ac:spMk id="23" creationId="{BA7D988C-6C44-5A3C-3514-BEECB8695B08}"/>
          </ac:spMkLst>
        </pc:spChg>
        <pc:spChg chg="mod">
          <ac:chgData name="Jorge Arteiro" userId="799d2678b4448f1a" providerId="LiveId" clId="{7A533360-727A-40FA-A54B-1173487209A3}" dt="2023-09-12T05:05:35.264" v="200"/>
          <ac:spMkLst>
            <pc:docMk/>
            <pc:sldMk cId="1785285540" sldId="2147470722"/>
            <ac:spMk id="28" creationId="{E9DC4D2C-6206-017C-C10E-45895CC39569}"/>
          </ac:spMkLst>
        </pc:spChg>
        <pc:spChg chg="mod">
          <ac:chgData name="Jorge Arteiro" userId="799d2678b4448f1a" providerId="LiveId" clId="{7A533360-727A-40FA-A54B-1173487209A3}" dt="2023-09-12T05:05:35.264" v="200"/>
          <ac:spMkLst>
            <pc:docMk/>
            <pc:sldMk cId="1785285540" sldId="2147470722"/>
            <ac:spMk id="29" creationId="{B463B661-E1F8-0922-0EC0-5CAAD544C393}"/>
          </ac:spMkLst>
        </pc:spChg>
        <pc:spChg chg="mod">
          <ac:chgData name="Jorge Arteiro" userId="799d2678b4448f1a" providerId="LiveId" clId="{7A533360-727A-40FA-A54B-1173487209A3}" dt="2023-09-12T05:05:35.264" v="200"/>
          <ac:spMkLst>
            <pc:docMk/>
            <pc:sldMk cId="1785285540" sldId="2147470722"/>
            <ac:spMk id="32" creationId="{0AD4ABD4-39AE-D67C-EE17-06506A63DF77}"/>
          </ac:spMkLst>
        </pc:spChg>
        <pc:spChg chg="mod">
          <ac:chgData name="Jorge Arteiro" userId="799d2678b4448f1a" providerId="LiveId" clId="{7A533360-727A-40FA-A54B-1173487209A3}" dt="2023-09-12T05:05:35.264" v="200"/>
          <ac:spMkLst>
            <pc:docMk/>
            <pc:sldMk cId="1785285540" sldId="2147470722"/>
            <ac:spMk id="35" creationId="{94387605-9398-7170-FA41-EAAB76128A45}"/>
          </ac:spMkLst>
        </pc:spChg>
        <pc:spChg chg="mod">
          <ac:chgData name="Jorge Arteiro" userId="799d2678b4448f1a" providerId="LiveId" clId="{7A533360-727A-40FA-A54B-1173487209A3}" dt="2023-09-12T05:05:35.264" v="200"/>
          <ac:spMkLst>
            <pc:docMk/>
            <pc:sldMk cId="1785285540" sldId="2147470722"/>
            <ac:spMk id="37" creationId="{00690738-8974-E29B-0923-6E6D2A3D552B}"/>
          </ac:spMkLst>
        </pc:spChg>
        <pc:spChg chg="add del mod">
          <ac:chgData name="Jorge Arteiro" userId="799d2678b4448f1a" providerId="LiveId" clId="{7A533360-727A-40FA-A54B-1173487209A3}" dt="2023-09-12T05:05:37.099" v="201"/>
          <ac:spMkLst>
            <pc:docMk/>
            <pc:sldMk cId="1785285540" sldId="2147470722"/>
            <ac:spMk id="50" creationId="{CDD86A8C-B88E-ED27-43E4-CC05A5AA25F8}"/>
          </ac:spMkLst>
        </pc:spChg>
        <pc:grpChg chg="add del mod">
          <ac:chgData name="Jorge Arteiro" userId="799d2678b4448f1a" providerId="LiveId" clId="{7A533360-727A-40FA-A54B-1173487209A3}" dt="2023-09-12T05:05:37.099" v="201"/>
          <ac:grpSpMkLst>
            <pc:docMk/>
            <pc:sldMk cId="1785285540" sldId="2147470722"/>
            <ac:grpSpMk id="4" creationId="{F1FD3A00-D0E0-9423-68E7-5535BA67BF40}"/>
          </ac:grpSpMkLst>
        </pc:grpChg>
        <pc:grpChg chg="add del mod">
          <ac:chgData name="Jorge Arteiro" userId="799d2678b4448f1a" providerId="LiveId" clId="{7A533360-727A-40FA-A54B-1173487209A3}" dt="2023-09-12T05:05:37.099" v="201"/>
          <ac:grpSpMkLst>
            <pc:docMk/>
            <pc:sldMk cId="1785285540" sldId="2147470722"/>
            <ac:grpSpMk id="7" creationId="{12399FB7-B75E-F9C4-E8FC-7C1C1FDBE85C}"/>
          </ac:grpSpMkLst>
        </pc:grpChg>
        <pc:grpChg chg="add del mod">
          <ac:chgData name="Jorge Arteiro" userId="799d2678b4448f1a" providerId="LiveId" clId="{7A533360-727A-40FA-A54B-1173487209A3}" dt="2023-09-12T05:05:37.099" v="201"/>
          <ac:grpSpMkLst>
            <pc:docMk/>
            <pc:sldMk cId="1785285540" sldId="2147470722"/>
            <ac:grpSpMk id="10" creationId="{FB115264-9685-83A1-C255-9849CD399D9D}"/>
          </ac:grpSpMkLst>
        </pc:grpChg>
        <pc:grpChg chg="add del mod">
          <ac:chgData name="Jorge Arteiro" userId="799d2678b4448f1a" providerId="LiveId" clId="{7A533360-727A-40FA-A54B-1173487209A3}" dt="2023-09-12T05:05:37.099" v="201"/>
          <ac:grpSpMkLst>
            <pc:docMk/>
            <pc:sldMk cId="1785285540" sldId="2147470722"/>
            <ac:grpSpMk id="13" creationId="{8F2ADFD9-00E0-11F9-A89A-3062932450A8}"/>
          </ac:grpSpMkLst>
        </pc:grpChg>
        <pc:grpChg chg="add del mod">
          <ac:chgData name="Jorge Arteiro" userId="799d2678b4448f1a" providerId="LiveId" clId="{7A533360-727A-40FA-A54B-1173487209A3}" dt="2023-09-12T05:05:37.099" v="201"/>
          <ac:grpSpMkLst>
            <pc:docMk/>
            <pc:sldMk cId="1785285540" sldId="2147470722"/>
            <ac:grpSpMk id="16" creationId="{7D290D6A-C4FC-0135-3A57-5ACAA4613899}"/>
          </ac:grpSpMkLst>
        </pc:grpChg>
        <pc:grpChg chg="add del mod">
          <ac:chgData name="Jorge Arteiro" userId="799d2678b4448f1a" providerId="LiveId" clId="{7A533360-727A-40FA-A54B-1173487209A3}" dt="2023-09-12T05:05:37.099" v="201"/>
          <ac:grpSpMkLst>
            <pc:docMk/>
            <pc:sldMk cId="1785285540" sldId="2147470722"/>
            <ac:grpSpMk id="19" creationId="{CCF8F7BD-B65F-530D-81CD-85107A2BC387}"/>
          </ac:grpSpMkLst>
        </pc:grpChg>
        <pc:grpChg chg="add del mod">
          <ac:chgData name="Jorge Arteiro" userId="799d2678b4448f1a" providerId="LiveId" clId="{7A533360-727A-40FA-A54B-1173487209A3}" dt="2023-09-12T05:05:37.099" v="201"/>
          <ac:grpSpMkLst>
            <pc:docMk/>
            <pc:sldMk cId="1785285540" sldId="2147470722"/>
            <ac:grpSpMk id="22" creationId="{47361B68-884B-8DFD-B03A-23BF137C637C}"/>
          </ac:grpSpMkLst>
        </pc:grpChg>
        <pc:grpChg chg="add del mod">
          <ac:chgData name="Jorge Arteiro" userId="799d2678b4448f1a" providerId="LiveId" clId="{7A533360-727A-40FA-A54B-1173487209A3}" dt="2023-09-12T05:05:37.099" v="201"/>
          <ac:grpSpMkLst>
            <pc:docMk/>
            <pc:sldMk cId="1785285540" sldId="2147470722"/>
            <ac:grpSpMk id="25" creationId="{B87C1DC3-5732-0D34-FAC4-76371F070DF2}"/>
          </ac:grpSpMkLst>
        </pc:grpChg>
        <pc:grpChg chg="mod">
          <ac:chgData name="Jorge Arteiro" userId="799d2678b4448f1a" providerId="LiveId" clId="{7A533360-727A-40FA-A54B-1173487209A3}" dt="2023-09-12T05:05:35.264" v="200"/>
          <ac:grpSpMkLst>
            <pc:docMk/>
            <pc:sldMk cId="1785285540" sldId="2147470722"/>
            <ac:grpSpMk id="26" creationId="{89162EE1-CED7-8F70-75A8-80C09382D94A}"/>
          </ac:grpSpMkLst>
        </pc:grpChg>
        <pc:grpChg chg="add del mod">
          <ac:chgData name="Jorge Arteiro" userId="799d2678b4448f1a" providerId="LiveId" clId="{7A533360-727A-40FA-A54B-1173487209A3}" dt="2023-09-12T05:05:37.099" v="201"/>
          <ac:grpSpMkLst>
            <pc:docMk/>
            <pc:sldMk cId="1785285540" sldId="2147470722"/>
            <ac:grpSpMk id="30" creationId="{3E41AC4B-F192-1F6B-0813-E3EA2280EA74}"/>
          </ac:grpSpMkLst>
        </pc:grpChg>
        <pc:grpChg chg="add del mod">
          <ac:chgData name="Jorge Arteiro" userId="799d2678b4448f1a" providerId="LiveId" clId="{7A533360-727A-40FA-A54B-1173487209A3}" dt="2023-09-12T05:05:37.099" v="201"/>
          <ac:grpSpMkLst>
            <pc:docMk/>
            <pc:sldMk cId="1785285540" sldId="2147470722"/>
            <ac:grpSpMk id="33" creationId="{BB66C09B-8140-E678-FF05-DE641AC3F4AC}"/>
          </ac:grpSpMkLst>
        </pc:grpChg>
        <pc:grpChg chg="add del mod">
          <ac:chgData name="Jorge Arteiro" userId="799d2678b4448f1a" providerId="LiveId" clId="{7A533360-727A-40FA-A54B-1173487209A3}" dt="2023-09-12T05:05:37.099" v="201"/>
          <ac:grpSpMkLst>
            <pc:docMk/>
            <pc:sldMk cId="1785285540" sldId="2147470722"/>
            <ac:grpSpMk id="36" creationId="{54B8EC73-CCF6-8633-3066-8EC1FFD71AAC}"/>
          </ac:grpSpMkLst>
        </pc:grpChg>
        <pc:picChg chg="mod">
          <ac:chgData name="Jorge Arteiro" userId="799d2678b4448f1a" providerId="LiveId" clId="{7A533360-727A-40FA-A54B-1173487209A3}" dt="2023-09-12T05:05:35.264" v="200"/>
          <ac:picMkLst>
            <pc:docMk/>
            <pc:sldMk cId="1785285540" sldId="2147470722"/>
            <ac:picMk id="6" creationId="{4081B453-2E08-0C58-BBF0-D7BD99300D38}"/>
          </ac:picMkLst>
        </pc:picChg>
        <pc:picChg chg="mod">
          <ac:chgData name="Jorge Arteiro" userId="799d2678b4448f1a" providerId="LiveId" clId="{7A533360-727A-40FA-A54B-1173487209A3}" dt="2023-09-12T05:05:35.264" v="200"/>
          <ac:picMkLst>
            <pc:docMk/>
            <pc:sldMk cId="1785285540" sldId="2147470722"/>
            <ac:picMk id="9" creationId="{CE33272B-194A-9D21-FC55-2584B60C6148}"/>
          </ac:picMkLst>
        </pc:picChg>
        <pc:picChg chg="mod">
          <ac:chgData name="Jorge Arteiro" userId="799d2678b4448f1a" providerId="LiveId" clId="{7A533360-727A-40FA-A54B-1173487209A3}" dt="2023-09-12T05:05:35.264" v="200"/>
          <ac:picMkLst>
            <pc:docMk/>
            <pc:sldMk cId="1785285540" sldId="2147470722"/>
            <ac:picMk id="12" creationId="{B86AF072-E421-B77A-27AD-6B903E865867}"/>
          </ac:picMkLst>
        </pc:picChg>
        <pc:picChg chg="mod">
          <ac:chgData name="Jorge Arteiro" userId="799d2678b4448f1a" providerId="LiveId" clId="{7A533360-727A-40FA-A54B-1173487209A3}" dt="2023-09-12T05:05:35.264" v="200"/>
          <ac:picMkLst>
            <pc:docMk/>
            <pc:sldMk cId="1785285540" sldId="2147470722"/>
            <ac:picMk id="15" creationId="{7393FA98-A151-A7BB-8938-C6973F7E30E9}"/>
          </ac:picMkLst>
        </pc:picChg>
        <pc:picChg chg="mod">
          <ac:chgData name="Jorge Arteiro" userId="799d2678b4448f1a" providerId="LiveId" clId="{7A533360-727A-40FA-A54B-1173487209A3}" dt="2023-09-12T05:05:35.264" v="200"/>
          <ac:picMkLst>
            <pc:docMk/>
            <pc:sldMk cId="1785285540" sldId="2147470722"/>
            <ac:picMk id="18" creationId="{E81DAD39-38E0-DDA4-AF3B-26A3658DBFEC}"/>
          </ac:picMkLst>
        </pc:picChg>
        <pc:picChg chg="mod">
          <ac:chgData name="Jorge Arteiro" userId="799d2678b4448f1a" providerId="LiveId" clId="{7A533360-727A-40FA-A54B-1173487209A3}" dt="2023-09-12T05:05:35.264" v="200"/>
          <ac:picMkLst>
            <pc:docMk/>
            <pc:sldMk cId="1785285540" sldId="2147470722"/>
            <ac:picMk id="21" creationId="{3AB48A31-A03E-4CA9-31DA-EB39A51C2E40}"/>
          </ac:picMkLst>
        </pc:picChg>
        <pc:picChg chg="mod">
          <ac:chgData name="Jorge Arteiro" userId="799d2678b4448f1a" providerId="LiveId" clId="{7A533360-727A-40FA-A54B-1173487209A3}" dt="2023-09-12T05:05:35.264" v="200"/>
          <ac:picMkLst>
            <pc:docMk/>
            <pc:sldMk cId="1785285540" sldId="2147470722"/>
            <ac:picMk id="24" creationId="{CCB0DB82-8314-77F3-3751-C82518C3FD01}"/>
          </ac:picMkLst>
        </pc:picChg>
        <pc:picChg chg="mod">
          <ac:chgData name="Jorge Arteiro" userId="799d2678b4448f1a" providerId="LiveId" clId="{7A533360-727A-40FA-A54B-1173487209A3}" dt="2023-09-12T05:05:35.264" v="200"/>
          <ac:picMkLst>
            <pc:docMk/>
            <pc:sldMk cId="1785285540" sldId="2147470722"/>
            <ac:picMk id="27" creationId="{C068A209-B077-42D8-6C14-61B8A313F235}"/>
          </ac:picMkLst>
        </pc:picChg>
        <pc:picChg chg="mod">
          <ac:chgData name="Jorge Arteiro" userId="799d2678b4448f1a" providerId="LiveId" clId="{7A533360-727A-40FA-A54B-1173487209A3}" dt="2023-09-12T05:05:35.264" v="200"/>
          <ac:picMkLst>
            <pc:docMk/>
            <pc:sldMk cId="1785285540" sldId="2147470722"/>
            <ac:picMk id="31" creationId="{E4AACF51-51D9-9A1A-A9D7-124290DD5561}"/>
          </ac:picMkLst>
        </pc:picChg>
        <pc:picChg chg="mod">
          <ac:chgData name="Jorge Arteiro" userId="799d2678b4448f1a" providerId="LiveId" clId="{7A533360-727A-40FA-A54B-1173487209A3}" dt="2023-09-12T05:05:35.264" v="200"/>
          <ac:picMkLst>
            <pc:docMk/>
            <pc:sldMk cId="1785285540" sldId="2147470722"/>
            <ac:picMk id="34" creationId="{3A06C696-473E-61ED-53FC-1DEF59F8E19C}"/>
          </ac:picMkLst>
        </pc:picChg>
        <pc:picChg chg="mod">
          <ac:chgData name="Jorge Arteiro" userId="799d2678b4448f1a" providerId="LiveId" clId="{7A533360-727A-40FA-A54B-1173487209A3}" dt="2023-09-12T05:05:35.264" v="200"/>
          <ac:picMkLst>
            <pc:docMk/>
            <pc:sldMk cId="1785285540" sldId="2147470722"/>
            <ac:picMk id="38" creationId="{04245BAF-E8A0-0C26-D6D4-9BE20E103E0C}"/>
          </ac:picMkLst>
        </pc:picChg>
        <pc:cxnChg chg="add del mod">
          <ac:chgData name="Jorge Arteiro" userId="799d2678b4448f1a" providerId="LiveId" clId="{7A533360-727A-40FA-A54B-1173487209A3}" dt="2023-09-12T05:05:37.099" v="201"/>
          <ac:cxnSpMkLst>
            <pc:docMk/>
            <pc:sldMk cId="1785285540" sldId="2147470722"/>
            <ac:cxnSpMk id="39" creationId="{53281ADD-A521-7BFF-EEF4-7F4F260F3456}"/>
          </ac:cxnSpMkLst>
        </pc:cxnChg>
        <pc:cxnChg chg="add del mod">
          <ac:chgData name="Jorge Arteiro" userId="799d2678b4448f1a" providerId="LiveId" clId="{7A533360-727A-40FA-A54B-1173487209A3}" dt="2023-09-12T05:05:37.099" v="201"/>
          <ac:cxnSpMkLst>
            <pc:docMk/>
            <pc:sldMk cId="1785285540" sldId="2147470722"/>
            <ac:cxnSpMk id="40" creationId="{9803158C-F10D-9D1C-4FBA-FE09AD34563B}"/>
          </ac:cxnSpMkLst>
        </pc:cxnChg>
        <pc:cxnChg chg="add del mod">
          <ac:chgData name="Jorge Arteiro" userId="799d2678b4448f1a" providerId="LiveId" clId="{7A533360-727A-40FA-A54B-1173487209A3}" dt="2023-09-12T05:05:37.099" v="201"/>
          <ac:cxnSpMkLst>
            <pc:docMk/>
            <pc:sldMk cId="1785285540" sldId="2147470722"/>
            <ac:cxnSpMk id="41" creationId="{553BAA88-BCF3-9402-C1E0-190D239D086A}"/>
          </ac:cxnSpMkLst>
        </pc:cxnChg>
        <pc:cxnChg chg="add del mod">
          <ac:chgData name="Jorge Arteiro" userId="799d2678b4448f1a" providerId="LiveId" clId="{7A533360-727A-40FA-A54B-1173487209A3}" dt="2023-09-12T05:05:37.099" v="201"/>
          <ac:cxnSpMkLst>
            <pc:docMk/>
            <pc:sldMk cId="1785285540" sldId="2147470722"/>
            <ac:cxnSpMk id="42" creationId="{A2703E41-358B-5FAD-E523-F899EEEAF086}"/>
          </ac:cxnSpMkLst>
        </pc:cxnChg>
        <pc:cxnChg chg="add del mod">
          <ac:chgData name="Jorge Arteiro" userId="799d2678b4448f1a" providerId="LiveId" clId="{7A533360-727A-40FA-A54B-1173487209A3}" dt="2023-09-12T05:05:37.099" v="201"/>
          <ac:cxnSpMkLst>
            <pc:docMk/>
            <pc:sldMk cId="1785285540" sldId="2147470722"/>
            <ac:cxnSpMk id="43" creationId="{EBF47421-8320-232F-23AD-4752EC8B2BA5}"/>
          </ac:cxnSpMkLst>
        </pc:cxnChg>
        <pc:cxnChg chg="add del mod">
          <ac:chgData name="Jorge Arteiro" userId="799d2678b4448f1a" providerId="LiveId" clId="{7A533360-727A-40FA-A54B-1173487209A3}" dt="2023-09-12T05:05:37.099" v="201"/>
          <ac:cxnSpMkLst>
            <pc:docMk/>
            <pc:sldMk cId="1785285540" sldId="2147470722"/>
            <ac:cxnSpMk id="44" creationId="{FC43BB24-BFDA-9DD7-D33A-610A98AD93C2}"/>
          </ac:cxnSpMkLst>
        </pc:cxnChg>
        <pc:cxnChg chg="add del mod">
          <ac:chgData name="Jorge Arteiro" userId="799d2678b4448f1a" providerId="LiveId" clId="{7A533360-727A-40FA-A54B-1173487209A3}" dt="2023-09-12T05:05:37.099" v="201"/>
          <ac:cxnSpMkLst>
            <pc:docMk/>
            <pc:sldMk cId="1785285540" sldId="2147470722"/>
            <ac:cxnSpMk id="45" creationId="{A3EAAAB4-33B0-C4F4-FBCE-17B70CB0F9D3}"/>
          </ac:cxnSpMkLst>
        </pc:cxnChg>
        <pc:cxnChg chg="add del mod">
          <ac:chgData name="Jorge Arteiro" userId="799d2678b4448f1a" providerId="LiveId" clId="{7A533360-727A-40FA-A54B-1173487209A3}" dt="2023-09-12T05:05:37.099" v="201"/>
          <ac:cxnSpMkLst>
            <pc:docMk/>
            <pc:sldMk cId="1785285540" sldId="2147470722"/>
            <ac:cxnSpMk id="46" creationId="{346C99A3-AE34-743A-8D18-E3CC5F5724C0}"/>
          </ac:cxnSpMkLst>
        </pc:cxnChg>
        <pc:cxnChg chg="add del mod">
          <ac:chgData name="Jorge Arteiro" userId="799d2678b4448f1a" providerId="LiveId" clId="{7A533360-727A-40FA-A54B-1173487209A3}" dt="2023-09-12T05:05:37.099" v="201"/>
          <ac:cxnSpMkLst>
            <pc:docMk/>
            <pc:sldMk cId="1785285540" sldId="2147470722"/>
            <ac:cxnSpMk id="47" creationId="{E7D77888-56AA-057A-C1EF-28BEF204ADFC}"/>
          </ac:cxnSpMkLst>
        </pc:cxnChg>
        <pc:cxnChg chg="add del mod">
          <ac:chgData name="Jorge Arteiro" userId="799d2678b4448f1a" providerId="LiveId" clId="{7A533360-727A-40FA-A54B-1173487209A3}" dt="2023-09-12T05:05:37.099" v="201"/>
          <ac:cxnSpMkLst>
            <pc:docMk/>
            <pc:sldMk cId="1785285540" sldId="2147470722"/>
            <ac:cxnSpMk id="48" creationId="{35537AA8-7606-A965-8E57-F21D5D75CF67}"/>
          </ac:cxnSpMkLst>
        </pc:cxnChg>
        <pc:cxnChg chg="add del mod">
          <ac:chgData name="Jorge Arteiro" userId="799d2678b4448f1a" providerId="LiveId" clId="{7A533360-727A-40FA-A54B-1173487209A3}" dt="2023-09-12T05:05:37.099" v="201"/>
          <ac:cxnSpMkLst>
            <pc:docMk/>
            <pc:sldMk cId="1785285540" sldId="2147470722"/>
            <ac:cxnSpMk id="49" creationId="{FF7072A8-FDCC-B8DE-00F2-50D65C5C173D}"/>
          </ac:cxnSpMkLst>
        </pc:cxnChg>
      </pc:sldChg>
      <pc:sldChg chg="modSp mod">
        <pc:chgData name="Jorge Arteiro" userId="799d2678b4448f1a" providerId="LiveId" clId="{7A533360-727A-40FA-A54B-1173487209A3}" dt="2023-09-12T07:29:17.790" v="455" actId="14100"/>
        <pc:sldMkLst>
          <pc:docMk/>
          <pc:sldMk cId="3844036784" sldId="2147470728"/>
        </pc:sldMkLst>
        <pc:spChg chg="mod">
          <ac:chgData name="Jorge Arteiro" userId="799d2678b4448f1a" providerId="LiveId" clId="{7A533360-727A-40FA-A54B-1173487209A3}" dt="2023-09-12T07:29:17.790" v="455" actId="14100"/>
          <ac:spMkLst>
            <pc:docMk/>
            <pc:sldMk cId="3844036784" sldId="2147470728"/>
            <ac:spMk id="2" creationId="{00000000-0000-0000-0000-000000000000}"/>
          </ac:spMkLst>
        </pc:spChg>
      </pc:sldChg>
      <pc:sldChg chg="ord">
        <pc:chgData name="Jorge Arteiro" userId="799d2678b4448f1a" providerId="LiveId" clId="{7A533360-727A-40FA-A54B-1173487209A3}" dt="2023-09-12T07:30:39.311" v="486"/>
        <pc:sldMkLst>
          <pc:docMk/>
          <pc:sldMk cId="3247951438" sldId="2147470731"/>
        </pc:sldMkLst>
      </pc:sldChg>
      <pc:sldChg chg="del">
        <pc:chgData name="Jorge Arteiro" userId="799d2678b4448f1a" providerId="LiveId" clId="{7A533360-727A-40FA-A54B-1173487209A3}" dt="2023-09-12T04:59:16.470" v="176" actId="47"/>
        <pc:sldMkLst>
          <pc:docMk/>
          <pc:sldMk cId="2588535076" sldId="2147470733"/>
        </pc:sldMkLst>
      </pc:sldChg>
      <pc:sldChg chg="del">
        <pc:chgData name="Jorge Arteiro" userId="799d2678b4448f1a" providerId="LiveId" clId="{7A533360-727A-40FA-A54B-1173487209A3}" dt="2023-09-12T04:59:16.470" v="176" actId="47"/>
        <pc:sldMkLst>
          <pc:docMk/>
          <pc:sldMk cId="2915738474" sldId="2147470734"/>
        </pc:sldMkLst>
      </pc:sldChg>
      <pc:sldChg chg="mod ord modShow">
        <pc:chgData name="Jorge Arteiro" userId="799d2678b4448f1a" providerId="LiveId" clId="{7A533360-727A-40FA-A54B-1173487209A3}" dt="2023-09-12T07:30:33.396" v="484"/>
        <pc:sldMkLst>
          <pc:docMk/>
          <pc:sldMk cId="3483233384" sldId="2147470735"/>
        </pc:sldMkLst>
      </pc:sldChg>
      <pc:sldChg chg="del">
        <pc:chgData name="Jorge Arteiro" userId="799d2678b4448f1a" providerId="LiveId" clId="{7A533360-727A-40FA-A54B-1173487209A3}" dt="2023-09-12T04:59:16.470" v="176" actId="47"/>
        <pc:sldMkLst>
          <pc:docMk/>
          <pc:sldMk cId="3005772402" sldId="2147470736"/>
        </pc:sldMkLst>
      </pc:sldChg>
      <pc:sldChg chg="del">
        <pc:chgData name="Jorge Arteiro" userId="799d2678b4448f1a" providerId="LiveId" clId="{7A533360-727A-40FA-A54B-1173487209A3}" dt="2023-09-12T04:59:16.470" v="176" actId="47"/>
        <pc:sldMkLst>
          <pc:docMk/>
          <pc:sldMk cId="1443543310" sldId="2147470737"/>
        </pc:sldMkLst>
      </pc:sldChg>
      <pc:sldChg chg="del">
        <pc:chgData name="Jorge Arteiro" userId="799d2678b4448f1a" providerId="LiveId" clId="{7A533360-727A-40FA-A54B-1173487209A3}" dt="2023-09-12T04:59:19.244" v="177" actId="47"/>
        <pc:sldMkLst>
          <pc:docMk/>
          <pc:sldMk cId="606662859" sldId="2147470738"/>
        </pc:sldMkLst>
      </pc:sldChg>
      <pc:sldChg chg="mod ord modShow">
        <pc:chgData name="Jorge Arteiro" userId="799d2678b4448f1a" providerId="LiveId" clId="{7A533360-727A-40FA-A54B-1173487209A3}" dt="2023-09-12T07:30:33.396" v="484"/>
        <pc:sldMkLst>
          <pc:docMk/>
          <pc:sldMk cId="2590016605" sldId="2147470739"/>
        </pc:sldMkLst>
      </pc:sldChg>
      <pc:sldChg chg="new del">
        <pc:chgData name="Jorge Arteiro" userId="799d2678b4448f1a" providerId="LiveId" clId="{7A533360-727A-40FA-A54B-1173487209A3}" dt="2023-09-12T05:34:33.572" v="436" actId="47"/>
        <pc:sldMkLst>
          <pc:docMk/>
          <pc:sldMk cId="231339208" sldId="2147470740"/>
        </pc:sldMkLst>
      </pc:sldChg>
      <pc:sldChg chg="del">
        <pc:chgData name="Jorge Arteiro" userId="799d2678b4448f1a" providerId="LiveId" clId="{7A533360-727A-40FA-A54B-1173487209A3}" dt="2023-09-12T04:59:50.609" v="178" actId="47"/>
        <pc:sldMkLst>
          <pc:docMk/>
          <pc:sldMk cId="1702797113" sldId="2147470740"/>
        </pc:sldMkLst>
      </pc:sldChg>
      <pc:sldChg chg="new del">
        <pc:chgData name="Jorge Arteiro" userId="799d2678b4448f1a" providerId="LiveId" clId="{7A533360-727A-40FA-A54B-1173487209A3}" dt="2023-09-12T05:05:31.993" v="199" actId="680"/>
        <pc:sldMkLst>
          <pc:docMk/>
          <pc:sldMk cId="3114170289" sldId="2147470740"/>
        </pc:sldMkLst>
      </pc:sldChg>
      <pc:sldChg chg="addSp delSp modSp new mod modAnim">
        <pc:chgData name="Jorge Arteiro" userId="799d2678b4448f1a" providerId="LiveId" clId="{7A533360-727A-40FA-A54B-1173487209A3}" dt="2023-09-12T05:07:14.537" v="231" actId="20577"/>
        <pc:sldMkLst>
          <pc:docMk/>
          <pc:sldMk cId="383243810" sldId="2147470741"/>
        </pc:sldMkLst>
        <pc:spChg chg="mod">
          <ac:chgData name="Jorge Arteiro" userId="799d2678b4448f1a" providerId="LiveId" clId="{7A533360-727A-40FA-A54B-1173487209A3}" dt="2023-09-12T05:07:14.537" v="231" actId="20577"/>
          <ac:spMkLst>
            <pc:docMk/>
            <pc:sldMk cId="383243810" sldId="2147470741"/>
            <ac:spMk id="2" creationId="{81CA0B81-6D55-935C-3D8E-0D60ACE52BE3}"/>
          </ac:spMkLst>
        </pc:spChg>
        <pc:spChg chg="del">
          <ac:chgData name="Jorge Arteiro" userId="799d2678b4448f1a" providerId="LiveId" clId="{7A533360-727A-40FA-A54B-1173487209A3}" dt="2023-09-12T05:06:30.313" v="204" actId="478"/>
          <ac:spMkLst>
            <pc:docMk/>
            <pc:sldMk cId="383243810" sldId="2147470741"/>
            <ac:spMk id="3" creationId="{C86B6817-4890-BA8D-3E30-9FAC83F7A1E0}"/>
          </ac:spMkLst>
        </pc:spChg>
        <pc:spChg chg="mod">
          <ac:chgData name="Jorge Arteiro" userId="799d2678b4448f1a" providerId="LiveId" clId="{7A533360-727A-40FA-A54B-1173487209A3}" dt="2023-09-12T05:06:32.166" v="205"/>
          <ac:spMkLst>
            <pc:docMk/>
            <pc:sldMk cId="383243810" sldId="2147470741"/>
            <ac:spMk id="5" creationId="{58A038C0-BE6C-ED4F-0131-E2DB38F6A2A0}"/>
          </ac:spMkLst>
        </pc:spChg>
        <pc:spChg chg="mod">
          <ac:chgData name="Jorge Arteiro" userId="799d2678b4448f1a" providerId="LiveId" clId="{7A533360-727A-40FA-A54B-1173487209A3}" dt="2023-09-12T05:06:32.166" v="205"/>
          <ac:spMkLst>
            <pc:docMk/>
            <pc:sldMk cId="383243810" sldId="2147470741"/>
            <ac:spMk id="8" creationId="{CD640679-665E-8995-94D9-62DA51FFA210}"/>
          </ac:spMkLst>
        </pc:spChg>
        <pc:spChg chg="mod">
          <ac:chgData name="Jorge Arteiro" userId="799d2678b4448f1a" providerId="LiveId" clId="{7A533360-727A-40FA-A54B-1173487209A3}" dt="2023-09-12T05:06:32.166" v="205"/>
          <ac:spMkLst>
            <pc:docMk/>
            <pc:sldMk cId="383243810" sldId="2147470741"/>
            <ac:spMk id="11" creationId="{40DF4DAA-83A1-6D56-1552-05A117513BD6}"/>
          </ac:spMkLst>
        </pc:spChg>
        <pc:spChg chg="mod">
          <ac:chgData name="Jorge Arteiro" userId="799d2678b4448f1a" providerId="LiveId" clId="{7A533360-727A-40FA-A54B-1173487209A3}" dt="2023-09-12T05:06:32.166" v="205"/>
          <ac:spMkLst>
            <pc:docMk/>
            <pc:sldMk cId="383243810" sldId="2147470741"/>
            <ac:spMk id="14" creationId="{1945C2F7-DCC5-770A-E1A9-BE7C6D55DFCD}"/>
          </ac:spMkLst>
        </pc:spChg>
        <pc:spChg chg="mod">
          <ac:chgData name="Jorge Arteiro" userId="799d2678b4448f1a" providerId="LiveId" clId="{7A533360-727A-40FA-A54B-1173487209A3}" dt="2023-09-12T05:06:32.166" v="205"/>
          <ac:spMkLst>
            <pc:docMk/>
            <pc:sldMk cId="383243810" sldId="2147470741"/>
            <ac:spMk id="17" creationId="{17DB959A-C07D-74B6-EAE7-81E7196A54F3}"/>
          </ac:spMkLst>
        </pc:spChg>
        <pc:spChg chg="mod">
          <ac:chgData name="Jorge Arteiro" userId="799d2678b4448f1a" providerId="LiveId" clId="{7A533360-727A-40FA-A54B-1173487209A3}" dt="2023-09-12T05:06:32.166" v="205"/>
          <ac:spMkLst>
            <pc:docMk/>
            <pc:sldMk cId="383243810" sldId="2147470741"/>
            <ac:spMk id="20" creationId="{6CE5613E-DFFB-E85C-04A4-325FEFFE06EA}"/>
          </ac:spMkLst>
        </pc:spChg>
        <pc:spChg chg="mod">
          <ac:chgData name="Jorge Arteiro" userId="799d2678b4448f1a" providerId="LiveId" clId="{7A533360-727A-40FA-A54B-1173487209A3}" dt="2023-09-12T05:06:32.166" v="205"/>
          <ac:spMkLst>
            <pc:docMk/>
            <pc:sldMk cId="383243810" sldId="2147470741"/>
            <ac:spMk id="23" creationId="{5C69936B-5C92-6670-B8E9-4826B5109EA1}"/>
          </ac:spMkLst>
        </pc:spChg>
        <pc:spChg chg="mod">
          <ac:chgData name="Jorge Arteiro" userId="799d2678b4448f1a" providerId="LiveId" clId="{7A533360-727A-40FA-A54B-1173487209A3}" dt="2023-09-12T05:06:32.166" v="205"/>
          <ac:spMkLst>
            <pc:docMk/>
            <pc:sldMk cId="383243810" sldId="2147470741"/>
            <ac:spMk id="28" creationId="{E0D7B456-E0A9-3EC7-A205-FC9DFFF0C579}"/>
          </ac:spMkLst>
        </pc:spChg>
        <pc:spChg chg="mod">
          <ac:chgData name="Jorge Arteiro" userId="799d2678b4448f1a" providerId="LiveId" clId="{7A533360-727A-40FA-A54B-1173487209A3}" dt="2023-09-12T05:06:32.166" v="205"/>
          <ac:spMkLst>
            <pc:docMk/>
            <pc:sldMk cId="383243810" sldId="2147470741"/>
            <ac:spMk id="29" creationId="{BDA3D86C-175F-E9BA-BBA1-552D9D87B2D9}"/>
          </ac:spMkLst>
        </pc:spChg>
        <pc:spChg chg="mod">
          <ac:chgData name="Jorge Arteiro" userId="799d2678b4448f1a" providerId="LiveId" clId="{7A533360-727A-40FA-A54B-1173487209A3}" dt="2023-09-12T05:06:32.166" v="205"/>
          <ac:spMkLst>
            <pc:docMk/>
            <pc:sldMk cId="383243810" sldId="2147470741"/>
            <ac:spMk id="32" creationId="{36CB23DA-A9F1-4B42-CACD-4093DD587CC0}"/>
          </ac:spMkLst>
        </pc:spChg>
        <pc:spChg chg="mod">
          <ac:chgData name="Jorge Arteiro" userId="799d2678b4448f1a" providerId="LiveId" clId="{7A533360-727A-40FA-A54B-1173487209A3}" dt="2023-09-12T05:06:32.166" v="205"/>
          <ac:spMkLst>
            <pc:docMk/>
            <pc:sldMk cId="383243810" sldId="2147470741"/>
            <ac:spMk id="35" creationId="{405D17A8-0CEE-6B46-963C-C59176523A56}"/>
          </ac:spMkLst>
        </pc:spChg>
        <pc:spChg chg="mod">
          <ac:chgData name="Jorge Arteiro" userId="799d2678b4448f1a" providerId="LiveId" clId="{7A533360-727A-40FA-A54B-1173487209A3}" dt="2023-09-12T05:06:32.166" v="205"/>
          <ac:spMkLst>
            <pc:docMk/>
            <pc:sldMk cId="383243810" sldId="2147470741"/>
            <ac:spMk id="37" creationId="{F41CD5FB-6D6C-BBEC-4E45-03DF9913CAF2}"/>
          </ac:spMkLst>
        </pc:spChg>
        <pc:spChg chg="add mod">
          <ac:chgData name="Jorge Arteiro" userId="799d2678b4448f1a" providerId="LiveId" clId="{7A533360-727A-40FA-A54B-1173487209A3}" dt="2023-09-12T05:07:04.329" v="210" actId="1076"/>
          <ac:spMkLst>
            <pc:docMk/>
            <pc:sldMk cId="383243810" sldId="2147470741"/>
            <ac:spMk id="50" creationId="{5CF223A6-02AE-840F-C499-F988899C1351}"/>
          </ac:spMkLst>
        </pc:spChg>
        <pc:grpChg chg="add mod">
          <ac:chgData name="Jorge Arteiro" userId="799d2678b4448f1a" providerId="LiveId" clId="{7A533360-727A-40FA-A54B-1173487209A3}" dt="2023-09-12T05:07:04.329" v="210" actId="1076"/>
          <ac:grpSpMkLst>
            <pc:docMk/>
            <pc:sldMk cId="383243810" sldId="2147470741"/>
            <ac:grpSpMk id="4" creationId="{1E9E6BEE-9FCC-446D-4F4F-18FD4E6EBCDE}"/>
          </ac:grpSpMkLst>
        </pc:grpChg>
        <pc:grpChg chg="add mod">
          <ac:chgData name="Jorge Arteiro" userId="799d2678b4448f1a" providerId="LiveId" clId="{7A533360-727A-40FA-A54B-1173487209A3}" dt="2023-09-12T05:07:04.329" v="210" actId="1076"/>
          <ac:grpSpMkLst>
            <pc:docMk/>
            <pc:sldMk cId="383243810" sldId="2147470741"/>
            <ac:grpSpMk id="7" creationId="{9BBDE59F-10F8-44FC-78AF-D5B28C99F0A0}"/>
          </ac:grpSpMkLst>
        </pc:grpChg>
        <pc:grpChg chg="add mod">
          <ac:chgData name="Jorge Arteiro" userId="799d2678b4448f1a" providerId="LiveId" clId="{7A533360-727A-40FA-A54B-1173487209A3}" dt="2023-09-12T05:07:04.329" v="210" actId="1076"/>
          <ac:grpSpMkLst>
            <pc:docMk/>
            <pc:sldMk cId="383243810" sldId="2147470741"/>
            <ac:grpSpMk id="10" creationId="{BFB8009A-5083-D67C-EC22-14294DB62F99}"/>
          </ac:grpSpMkLst>
        </pc:grpChg>
        <pc:grpChg chg="add mod">
          <ac:chgData name="Jorge Arteiro" userId="799d2678b4448f1a" providerId="LiveId" clId="{7A533360-727A-40FA-A54B-1173487209A3}" dt="2023-09-12T05:07:04.329" v="210" actId="1076"/>
          <ac:grpSpMkLst>
            <pc:docMk/>
            <pc:sldMk cId="383243810" sldId="2147470741"/>
            <ac:grpSpMk id="13" creationId="{D6335C57-E3D1-8B09-6CB2-1118EC8CB7D0}"/>
          </ac:grpSpMkLst>
        </pc:grpChg>
        <pc:grpChg chg="add mod">
          <ac:chgData name="Jorge Arteiro" userId="799d2678b4448f1a" providerId="LiveId" clId="{7A533360-727A-40FA-A54B-1173487209A3}" dt="2023-09-12T05:07:04.329" v="210" actId="1076"/>
          <ac:grpSpMkLst>
            <pc:docMk/>
            <pc:sldMk cId="383243810" sldId="2147470741"/>
            <ac:grpSpMk id="16" creationId="{844D4DA9-1B95-5D50-3309-E625DD049E1A}"/>
          </ac:grpSpMkLst>
        </pc:grpChg>
        <pc:grpChg chg="add mod">
          <ac:chgData name="Jorge Arteiro" userId="799d2678b4448f1a" providerId="LiveId" clId="{7A533360-727A-40FA-A54B-1173487209A3}" dt="2023-09-12T05:07:04.329" v="210" actId="1076"/>
          <ac:grpSpMkLst>
            <pc:docMk/>
            <pc:sldMk cId="383243810" sldId="2147470741"/>
            <ac:grpSpMk id="19" creationId="{95D25B97-C6B4-ED7C-F0B0-442CB47FB739}"/>
          </ac:grpSpMkLst>
        </pc:grpChg>
        <pc:grpChg chg="add mod">
          <ac:chgData name="Jorge Arteiro" userId="799d2678b4448f1a" providerId="LiveId" clId="{7A533360-727A-40FA-A54B-1173487209A3}" dt="2023-09-12T05:07:04.329" v="210" actId="1076"/>
          <ac:grpSpMkLst>
            <pc:docMk/>
            <pc:sldMk cId="383243810" sldId="2147470741"/>
            <ac:grpSpMk id="22" creationId="{DE35EE59-1708-2336-2DBF-E3264CA91ED4}"/>
          </ac:grpSpMkLst>
        </pc:grpChg>
        <pc:grpChg chg="add mod">
          <ac:chgData name="Jorge Arteiro" userId="799d2678b4448f1a" providerId="LiveId" clId="{7A533360-727A-40FA-A54B-1173487209A3}" dt="2023-09-12T05:07:04.329" v="210" actId="1076"/>
          <ac:grpSpMkLst>
            <pc:docMk/>
            <pc:sldMk cId="383243810" sldId="2147470741"/>
            <ac:grpSpMk id="25" creationId="{6C15C3D3-0B28-E203-EE26-856DC2B9EA04}"/>
          </ac:grpSpMkLst>
        </pc:grpChg>
        <pc:grpChg chg="mod">
          <ac:chgData name="Jorge Arteiro" userId="799d2678b4448f1a" providerId="LiveId" clId="{7A533360-727A-40FA-A54B-1173487209A3}" dt="2023-09-12T05:06:32.166" v="205"/>
          <ac:grpSpMkLst>
            <pc:docMk/>
            <pc:sldMk cId="383243810" sldId="2147470741"/>
            <ac:grpSpMk id="26" creationId="{1693D2DA-5657-5C3D-9BBC-2C91757AD098}"/>
          </ac:grpSpMkLst>
        </pc:grpChg>
        <pc:grpChg chg="add mod">
          <ac:chgData name="Jorge Arteiro" userId="799d2678b4448f1a" providerId="LiveId" clId="{7A533360-727A-40FA-A54B-1173487209A3}" dt="2023-09-12T05:07:04.329" v="210" actId="1076"/>
          <ac:grpSpMkLst>
            <pc:docMk/>
            <pc:sldMk cId="383243810" sldId="2147470741"/>
            <ac:grpSpMk id="30" creationId="{39B78801-429B-B3B2-3FA5-CC521E271B5D}"/>
          </ac:grpSpMkLst>
        </pc:grpChg>
        <pc:grpChg chg="add mod">
          <ac:chgData name="Jorge Arteiro" userId="799d2678b4448f1a" providerId="LiveId" clId="{7A533360-727A-40FA-A54B-1173487209A3}" dt="2023-09-12T05:07:04.329" v="210" actId="1076"/>
          <ac:grpSpMkLst>
            <pc:docMk/>
            <pc:sldMk cId="383243810" sldId="2147470741"/>
            <ac:grpSpMk id="33" creationId="{E2F699EA-802E-A0CA-62BB-B1CCC5591B1F}"/>
          </ac:grpSpMkLst>
        </pc:grpChg>
        <pc:grpChg chg="add mod">
          <ac:chgData name="Jorge Arteiro" userId="799d2678b4448f1a" providerId="LiveId" clId="{7A533360-727A-40FA-A54B-1173487209A3}" dt="2023-09-12T05:07:04.329" v="210" actId="1076"/>
          <ac:grpSpMkLst>
            <pc:docMk/>
            <pc:sldMk cId="383243810" sldId="2147470741"/>
            <ac:grpSpMk id="36" creationId="{7C8C8867-9318-2DD2-BE55-0A80E5BD328E}"/>
          </ac:grpSpMkLst>
        </pc:grpChg>
        <pc:picChg chg="mod">
          <ac:chgData name="Jorge Arteiro" userId="799d2678b4448f1a" providerId="LiveId" clId="{7A533360-727A-40FA-A54B-1173487209A3}" dt="2023-09-12T05:06:32.166" v="205"/>
          <ac:picMkLst>
            <pc:docMk/>
            <pc:sldMk cId="383243810" sldId="2147470741"/>
            <ac:picMk id="6" creationId="{A5FF2378-093B-80E8-C1E4-E49DAF226FB7}"/>
          </ac:picMkLst>
        </pc:picChg>
        <pc:picChg chg="mod">
          <ac:chgData name="Jorge Arteiro" userId="799d2678b4448f1a" providerId="LiveId" clId="{7A533360-727A-40FA-A54B-1173487209A3}" dt="2023-09-12T05:06:32.166" v="205"/>
          <ac:picMkLst>
            <pc:docMk/>
            <pc:sldMk cId="383243810" sldId="2147470741"/>
            <ac:picMk id="9" creationId="{5DC1CA79-E90D-5FD5-56EE-55A19CE503E6}"/>
          </ac:picMkLst>
        </pc:picChg>
        <pc:picChg chg="mod">
          <ac:chgData name="Jorge Arteiro" userId="799d2678b4448f1a" providerId="LiveId" clId="{7A533360-727A-40FA-A54B-1173487209A3}" dt="2023-09-12T05:06:32.166" v="205"/>
          <ac:picMkLst>
            <pc:docMk/>
            <pc:sldMk cId="383243810" sldId="2147470741"/>
            <ac:picMk id="12" creationId="{4A5FFC24-7509-270A-8E5F-F624E9B55FF8}"/>
          </ac:picMkLst>
        </pc:picChg>
        <pc:picChg chg="mod">
          <ac:chgData name="Jorge Arteiro" userId="799d2678b4448f1a" providerId="LiveId" clId="{7A533360-727A-40FA-A54B-1173487209A3}" dt="2023-09-12T05:06:32.166" v="205"/>
          <ac:picMkLst>
            <pc:docMk/>
            <pc:sldMk cId="383243810" sldId="2147470741"/>
            <ac:picMk id="15" creationId="{9B630BBD-9B9A-1EA7-163D-E12429A4F22F}"/>
          </ac:picMkLst>
        </pc:picChg>
        <pc:picChg chg="mod">
          <ac:chgData name="Jorge Arteiro" userId="799d2678b4448f1a" providerId="LiveId" clId="{7A533360-727A-40FA-A54B-1173487209A3}" dt="2023-09-12T05:06:32.166" v="205"/>
          <ac:picMkLst>
            <pc:docMk/>
            <pc:sldMk cId="383243810" sldId="2147470741"/>
            <ac:picMk id="18" creationId="{4E9D95C4-F43E-F1EA-7FE8-F2302B28E772}"/>
          </ac:picMkLst>
        </pc:picChg>
        <pc:picChg chg="mod">
          <ac:chgData name="Jorge Arteiro" userId="799d2678b4448f1a" providerId="LiveId" clId="{7A533360-727A-40FA-A54B-1173487209A3}" dt="2023-09-12T05:06:32.166" v="205"/>
          <ac:picMkLst>
            <pc:docMk/>
            <pc:sldMk cId="383243810" sldId="2147470741"/>
            <ac:picMk id="21" creationId="{42819119-5D78-85E6-9C9F-FB221C0B71E8}"/>
          </ac:picMkLst>
        </pc:picChg>
        <pc:picChg chg="mod">
          <ac:chgData name="Jorge Arteiro" userId="799d2678b4448f1a" providerId="LiveId" clId="{7A533360-727A-40FA-A54B-1173487209A3}" dt="2023-09-12T05:06:32.166" v="205"/>
          <ac:picMkLst>
            <pc:docMk/>
            <pc:sldMk cId="383243810" sldId="2147470741"/>
            <ac:picMk id="24" creationId="{2DF2B266-0B2A-D54D-F467-A2650383E472}"/>
          </ac:picMkLst>
        </pc:picChg>
        <pc:picChg chg="mod">
          <ac:chgData name="Jorge Arteiro" userId="799d2678b4448f1a" providerId="LiveId" clId="{7A533360-727A-40FA-A54B-1173487209A3}" dt="2023-09-12T05:06:32.166" v="205"/>
          <ac:picMkLst>
            <pc:docMk/>
            <pc:sldMk cId="383243810" sldId="2147470741"/>
            <ac:picMk id="27" creationId="{A6570B6E-3766-8FD8-7A74-7F6F0656E26C}"/>
          </ac:picMkLst>
        </pc:picChg>
        <pc:picChg chg="mod">
          <ac:chgData name="Jorge Arteiro" userId="799d2678b4448f1a" providerId="LiveId" clId="{7A533360-727A-40FA-A54B-1173487209A3}" dt="2023-09-12T05:06:32.166" v="205"/>
          <ac:picMkLst>
            <pc:docMk/>
            <pc:sldMk cId="383243810" sldId="2147470741"/>
            <ac:picMk id="31" creationId="{D87C197A-6D75-D752-D744-E14772AEE11F}"/>
          </ac:picMkLst>
        </pc:picChg>
        <pc:picChg chg="mod">
          <ac:chgData name="Jorge Arteiro" userId="799d2678b4448f1a" providerId="LiveId" clId="{7A533360-727A-40FA-A54B-1173487209A3}" dt="2023-09-12T05:06:32.166" v="205"/>
          <ac:picMkLst>
            <pc:docMk/>
            <pc:sldMk cId="383243810" sldId="2147470741"/>
            <ac:picMk id="34" creationId="{A8DE9CF8-25C3-5FCF-9856-46933FBEFB34}"/>
          </ac:picMkLst>
        </pc:picChg>
        <pc:picChg chg="mod">
          <ac:chgData name="Jorge Arteiro" userId="799d2678b4448f1a" providerId="LiveId" clId="{7A533360-727A-40FA-A54B-1173487209A3}" dt="2023-09-12T05:06:32.166" v="205"/>
          <ac:picMkLst>
            <pc:docMk/>
            <pc:sldMk cId="383243810" sldId="2147470741"/>
            <ac:picMk id="38" creationId="{87C288A2-0052-A2D8-70CC-F7F457F1D8BF}"/>
          </ac:picMkLst>
        </pc:picChg>
        <pc:cxnChg chg="add mod">
          <ac:chgData name="Jorge Arteiro" userId="799d2678b4448f1a" providerId="LiveId" clId="{7A533360-727A-40FA-A54B-1173487209A3}" dt="2023-09-12T05:07:04.329" v="210" actId="1076"/>
          <ac:cxnSpMkLst>
            <pc:docMk/>
            <pc:sldMk cId="383243810" sldId="2147470741"/>
            <ac:cxnSpMk id="39" creationId="{82A147BB-319B-36DC-0B18-F7D6749E9E06}"/>
          </ac:cxnSpMkLst>
        </pc:cxnChg>
        <pc:cxnChg chg="add mod">
          <ac:chgData name="Jorge Arteiro" userId="799d2678b4448f1a" providerId="LiveId" clId="{7A533360-727A-40FA-A54B-1173487209A3}" dt="2023-09-12T05:07:04.329" v="210" actId="1076"/>
          <ac:cxnSpMkLst>
            <pc:docMk/>
            <pc:sldMk cId="383243810" sldId="2147470741"/>
            <ac:cxnSpMk id="40" creationId="{278B1FD8-8F79-DCA6-246D-6AD67C51E337}"/>
          </ac:cxnSpMkLst>
        </pc:cxnChg>
        <pc:cxnChg chg="add mod">
          <ac:chgData name="Jorge Arteiro" userId="799d2678b4448f1a" providerId="LiveId" clId="{7A533360-727A-40FA-A54B-1173487209A3}" dt="2023-09-12T05:07:04.329" v="210" actId="1076"/>
          <ac:cxnSpMkLst>
            <pc:docMk/>
            <pc:sldMk cId="383243810" sldId="2147470741"/>
            <ac:cxnSpMk id="41" creationId="{2CE5A5A5-1CC9-788C-9DC3-AE480CCE2E80}"/>
          </ac:cxnSpMkLst>
        </pc:cxnChg>
        <pc:cxnChg chg="add mod">
          <ac:chgData name="Jorge Arteiro" userId="799d2678b4448f1a" providerId="LiveId" clId="{7A533360-727A-40FA-A54B-1173487209A3}" dt="2023-09-12T05:07:04.329" v="210" actId="1076"/>
          <ac:cxnSpMkLst>
            <pc:docMk/>
            <pc:sldMk cId="383243810" sldId="2147470741"/>
            <ac:cxnSpMk id="42" creationId="{359A5B3C-A0E4-F0E1-C2E5-D519D3DED887}"/>
          </ac:cxnSpMkLst>
        </pc:cxnChg>
        <pc:cxnChg chg="add mod">
          <ac:chgData name="Jorge Arteiro" userId="799d2678b4448f1a" providerId="LiveId" clId="{7A533360-727A-40FA-A54B-1173487209A3}" dt="2023-09-12T05:07:04.329" v="210" actId="1076"/>
          <ac:cxnSpMkLst>
            <pc:docMk/>
            <pc:sldMk cId="383243810" sldId="2147470741"/>
            <ac:cxnSpMk id="43" creationId="{763F739E-6F87-C02A-EE59-216D5A13F2B9}"/>
          </ac:cxnSpMkLst>
        </pc:cxnChg>
        <pc:cxnChg chg="add mod">
          <ac:chgData name="Jorge Arteiro" userId="799d2678b4448f1a" providerId="LiveId" clId="{7A533360-727A-40FA-A54B-1173487209A3}" dt="2023-09-12T05:07:04.329" v="210" actId="1076"/>
          <ac:cxnSpMkLst>
            <pc:docMk/>
            <pc:sldMk cId="383243810" sldId="2147470741"/>
            <ac:cxnSpMk id="44" creationId="{0AEA8A43-B762-ED97-0835-59F822D7EBB7}"/>
          </ac:cxnSpMkLst>
        </pc:cxnChg>
        <pc:cxnChg chg="add mod">
          <ac:chgData name="Jorge Arteiro" userId="799d2678b4448f1a" providerId="LiveId" clId="{7A533360-727A-40FA-A54B-1173487209A3}" dt="2023-09-12T05:07:04.329" v="210" actId="1076"/>
          <ac:cxnSpMkLst>
            <pc:docMk/>
            <pc:sldMk cId="383243810" sldId="2147470741"/>
            <ac:cxnSpMk id="45" creationId="{05DCBF37-C6BF-5ED6-1306-EA0B2D76C521}"/>
          </ac:cxnSpMkLst>
        </pc:cxnChg>
        <pc:cxnChg chg="add mod">
          <ac:chgData name="Jorge Arteiro" userId="799d2678b4448f1a" providerId="LiveId" clId="{7A533360-727A-40FA-A54B-1173487209A3}" dt="2023-09-12T05:07:04.329" v="210" actId="1076"/>
          <ac:cxnSpMkLst>
            <pc:docMk/>
            <pc:sldMk cId="383243810" sldId="2147470741"/>
            <ac:cxnSpMk id="46" creationId="{B3253D36-B06E-8CFD-9D29-E6B8D5185E4A}"/>
          </ac:cxnSpMkLst>
        </pc:cxnChg>
        <pc:cxnChg chg="add mod">
          <ac:chgData name="Jorge Arteiro" userId="799d2678b4448f1a" providerId="LiveId" clId="{7A533360-727A-40FA-A54B-1173487209A3}" dt="2023-09-12T05:07:04.329" v="210" actId="1076"/>
          <ac:cxnSpMkLst>
            <pc:docMk/>
            <pc:sldMk cId="383243810" sldId="2147470741"/>
            <ac:cxnSpMk id="47" creationId="{36C19F43-5357-8E95-902F-C88390550592}"/>
          </ac:cxnSpMkLst>
        </pc:cxnChg>
        <pc:cxnChg chg="add mod">
          <ac:chgData name="Jorge Arteiro" userId="799d2678b4448f1a" providerId="LiveId" clId="{7A533360-727A-40FA-A54B-1173487209A3}" dt="2023-09-12T05:07:04.329" v="210" actId="1076"/>
          <ac:cxnSpMkLst>
            <pc:docMk/>
            <pc:sldMk cId="383243810" sldId="2147470741"/>
            <ac:cxnSpMk id="48" creationId="{EFA26AF8-14A6-F6B4-5B94-2DA0BA96B9DE}"/>
          </ac:cxnSpMkLst>
        </pc:cxnChg>
        <pc:cxnChg chg="add mod">
          <ac:chgData name="Jorge Arteiro" userId="799d2678b4448f1a" providerId="LiveId" clId="{7A533360-727A-40FA-A54B-1173487209A3}" dt="2023-09-12T05:07:04.329" v="210" actId="1076"/>
          <ac:cxnSpMkLst>
            <pc:docMk/>
            <pc:sldMk cId="383243810" sldId="2147470741"/>
            <ac:cxnSpMk id="49" creationId="{5F62D386-5A28-C410-C7BC-BCAA23438AA0}"/>
          </ac:cxnSpMkLst>
        </pc:cxnChg>
      </pc:sldChg>
      <pc:sldChg chg="new del">
        <pc:chgData name="Jorge Arteiro" userId="799d2678b4448f1a" providerId="LiveId" clId="{7A533360-727A-40FA-A54B-1173487209A3}" dt="2023-09-12T05:17:48.812" v="236" actId="680"/>
        <pc:sldMkLst>
          <pc:docMk/>
          <pc:sldMk cId="1510908319" sldId="2147470742"/>
        </pc:sldMkLst>
      </pc:sldChg>
      <pc:sldChg chg="add del">
        <pc:chgData name="Jorge Arteiro" userId="799d2678b4448f1a" providerId="LiveId" clId="{7A533360-727A-40FA-A54B-1173487209A3}" dt="2023-09-12T05:23:21.136" v="417" actId="47"/>
        <pc:sldMkLst>
          <pc:docMk/>
          <pc:sldMk cId="1861392713" sldId="2147470744"/>
        </pc:sldMkLst>
      </pc:sldChg>
      <pc:sldChg chg="delSp modSp add mod">
        <pc:chgData name="Jorge Arteiro" userId="799d2678b4448f1a" providerId="LiveId" clId="{7A533360-727A-40FA-A54B-1173487209A3}" dt="2023-09-12T05:28:18.831" v="425" actId="14100"/>
        <pc:sldMkLst>
          <pc:docMk/>
          <pc:sldMk cId="1620611857" sldId="2147470746"/>
        </pc:sldMkLst>
        <pc:spChg chg="del">
          <ac:chgData name="Jorge Arteiro" userId="799d2678b4448f1a" providerId="LiveId" clId="{7A533360-727A-40FA-A54B-1173487209A3}" dt="2023-09-12T05:20:10.377" v="274" actId="478"/>
          <ac:spMkLst>
            <pc:docMk/>
            <pc:sldMk cId="1620611857" sldId="2147470746"/>
            <ac:spMk id="5" creationId="{30527449-2873-9D3A-437B-807A5120336A}"/>
          </ac:spMkLst>
        </pc:spChg>
        <pc:picChg chg="mod">
          <ac:chgData name="Jorge Arteiro" userId="799d2678b4448f1a" providerId="LiveId" clId="{7A533360-727A-40FA-A54B-1173487209A3}" dt="2023-09-12T05:28:18.831" v="425" actId="14100"/>
          <ac:picMkLst>
            <pc:docMk/>
            <pc:sldMk cId="1620611857" sldId="2147470746"/>
            <ac:picMk id="2" creationId="{DF1B1B5E-9780-AA23-74D6-233829D473CC}"/>
          </ac:picMkLst>
        </pc:picChg>
      </pc:sldChg>
      <pc:sldChg chg="addSp delSp modSp add mod">
        <pc:chgData name="Jorge Arteiro" userId="799d2678b4448f1a" providerId="LiveId" clId="{7A533360-727A-40FA-A54B-1173487209A3}" dt="2023-09-12T05:22:08.771" v="386" actId="20577"/>
        <pc:sldMkLst>
          <pc:docMk/>
          <pc:sldMk cId="1266051082" sldId="2147470749"/>
        </pc:sldMkLst>
        <pc:spChg chg="mod">
          <ac:chgData name="Jorge Arteiro" userId="799d2678b4448f1a" providerId="LiveId" clId="{7A533360-727A-40FA-A54B-1173487209A3}" dt="2023-09-12T05:22:08.771" v="386" actId="20577"/>
          <ac:spMkLst>
            <pc:docMk/>
            <pc:sldMk cId="1266051082" sldId="2147470749"/>
            <ac:spMk id="5" creationId="{C5291F95-CA04-8F24-7577-16203FDBCEBF}"/>
          </ac:spMkLst>
        </pc:spChg>
        <pc:picChg chg="add mod">
          <ac:chgData name="Jorge Arteiro" userId="799d2678b4448f1a" providerId="LiveId" clId="{7A533360-727A-40FA-A54B-1173487209A3}" dt="2023-09-12T05:18:53.195" v="247" actId="1076"/>
          <ac:picMkLst>
            <pc:docMk/>
            <pc:sldMk cId="1266051082" sldId="2147470749"/>
            <ac:picMk id="3" creationId="{9C9B5778-6BED-2EBF-EB79-B70919DE3D35}"/>
          </ac:picMkLst>
        </pc:picChg>
        <pc:picChg chg="del">
          <ac:chgData name="Jorge Arteiro" userId="799d2678b4448f1a" providerId="LiveId" clId="{7A533360-727A-40FA-A54B-1173487209A3}" dt="2023-09-12T05:18:19.591" v="238" actId="478"/>
          <ac:picMkLst>
            <pc:docMk/>
            <pc:sldMk cId="1266051082" sldId="2147470749"/>
            <ac:picMk id="4" creationId="{188AE010-1BF0-D9A1-4E8E-88FF980931EE}"/>
          </ac:picMkLst>
        </pc:picChg>
        <pc:picChg chg="add del mod">
          <ac:chgData name="Jorge Arteiro" userId="799d2678b4448f1a" providerId="LiveId" clId="{7A533360-727A-40FA-A54B-1173487209A3}" dt="2023-09-12T05:18:44.150" v="245" actId="478"/>
          <ac:picMkLst>
            <pc:docMk/>
            <pc:sldMk cId="1266051082" sldId="2147470749"/>
            <ac:picMk id="7" creationId="{250A52AC-B33E-B023-68C3-6D7B4178032A}"/>
          </ac:picMkLst>
        </pc:picChg>
        <pc:picChg chg="add del mod">
          <ac:chgData name="Jorge Arteiro" userId="799d2678b4448f1a" providerId="LiveId" clId="{7A533360-727A-40FA-A54B-1173487209A3}" dt="2023-09-12T05:18:43.035" v="244" actId="478"/>
          <ac:picMkLst>
            <pc:docMk/>
            <pc:sldMk cId="1266051082" sldId="2147470749"/>
            <ac:picMk id="9" creationId="{339C51B5-3A08-F862-6B98-A2CD61B8C8D3}"/>
          </ac:picMkLst>
        </pc:picChg>
        <pc:picChg chg="add del mod">
          <ac:chgData name="Jorge Arteiro" userId="799d2678b4448f1a" providerId="LiveId" clId="{7A533360-727A-40FA-A54B-1173487209A3}" dt="2023-09-12T05:18:41.875" v="243" actId="478"/>
          <ac:picMkLst>
            <pc:docMk/>
            <pc:sldMk cId="1266051082" sldId="2147470749"/>
            <ac:picMk id="11" creationId="{A4738642-B9DA-76FD-D62F-4F9911C64AC0}"/>
          </ac:picMkLst>
        </pc:picChg>
      </pc:sldChg>
      <pc:sldChg chg="add del">
        <pc:chgData name="Jorge Arteiro" userId="799d2678b4448f1a" providerId="LiveId" clId="{7A533360-727A-40FA-A54B-1173487209A3}" dt="2023-09-12T05:20:02.869" v="273" actId="47"/>
        <pc:sldMkLst>
          <pc:docMk/>
          <pc:sldMk cId="1025020772" sldId="2147470750"/>
        </pc:sldMkLst>
      </pc:sldChg>
      <pc:sldChg chg="delSp modSp add mod">
        <pc:chgData name="Jorge Arteiro" userId="799d2678b4448f1a" providerId="LiveId" clId="{7A533360-727A-40FA-A54B-1173487209A3}" dt="2023-09-12T05:21:22.615" v="329"/>
        <pc:sldMkLst>
          <pc:docMk/>
          <pc:sldMk cId="1213344448" sldId="2147470751"/>
        </pc:sldMkLst>
        <pc:spChg chg="mod">
          <ac:chgData name="Jorge Arteiro" userId="799d2678b4448f1a" providerId="LiveId" clId="{7A533360-727A-40FA-A54B-1173487209A3}" dt="2023-09-12T05:21:22.615" v="329"/>
          <ac:spMkLst>
            <pc:docMk/>
            <pc:sldMk cId="1213344448" sldId="2147470751"/>
            <ac:spMk id="5" creationId="{C5291F95-CA04-8F24-7577-16203FDBCEBF}"/>
          </ac:spMkLst>
        </pc:spChg>
        <pc:picChg chg="del">
          <ac:chgData name="Jorge Arteiro" userId="799d2678b4448f1a" providerId="LiveId" clId="{7A533360-727A-40FA-A54B-1173487209A3}" dt="2023-09-12T05:19:01.162" v="251" actId="478"/>
          <ac:picMkLst>
            <pc:docMk/>
            <pc:sldMk cId="1213344448" sldId="2147470751"/>
            <ac:picMk id="3" creationId="{9C9B5778-6BED-2EBF-EB79-B70919DE3D35}"/>
          </ac:picMkLst>
        </pc:picChg>
        <pc:picChg chg="del">
          <ac:chgData name="Jorge Arteiro" userId="799d2678b4448f1a" providerId="LiveId" clId="{7A533360-727A-40FA-A54B-1173487209A3}" dt="2023-09-12T05:19:00.428" v="250" actId="478"/>
          <ac:picMkLst>
            <pc:docMk/>
            <pc:sldMk cId="1213344448" sldId="2147470751"/>
            <ac:picMk id="7" creationId="{250A52AC-B33E-B023-68C3-6D7B4178032A}"/>
          </ac:picMkLst>
        </pc:picChg>
        <pc:picChg chg="del">
          <ac:chgData name="Jorge Arteiro" userId="799d2678b4448f1a" providerId="LiveId" clId="{7A533360-727A-40FA-A54B-1173487209A3}" dt="2023-09-12T05:18:59.395" v="249" actId="478"/>
          <ac:picMkLst>
            <pc:docMk/>
            <pc:sldMk cId="1213344448" sldId="2147470751"/>
            <ac:picMk id="9" creationId="{339C51B5-3A08-F862-6B98-A2CD61B8C8D3}"/>
          </ac:picMkLst>
        </pc:picChg>
        <pc:picChg chg="mod">
          <ac:chgData name="Jorge Arteiro" userId="799d2678b4448f1a" providerId="LiveId" clId="{7A533360-727A-40FA-A54B-1173487209A3}" dt="2023-09-12T05:19:07.562" v="254" actId="1076"/>
          <ac:picMkLst>
            <pc:docMk/>
            <pc:sldMk cId="1213344448" sldId="2147470751"/>
            <ac:picMk id="11" creationId="{A4738642-B9DA-76FD-D62F-4F9911C64AC0}"/>
          </ac:picMkLst>
        </pc:picChg>
      </pc:sldChg>
      <pc:sldChg chg="delSp modSp add mod">
        <pc:chgData name="Jorge Arteiro" userId="799d2678b4448f1a" providerId="LiveId" clId="{7A533360-727A-40FA-A54B-1173487209A3}" dt="2023-09-12T05:21:34.615" v="350" actId="20577"/>
        <pc:sldMkLst>
          <pc:docMk/>
          <pc:sldMk cId="716639404" sldId="2147470752"/>
        </pc:sldMkLst>
        <pc:spChg chg="mod">
          <ac:chgData name="Jorge Arteiro" userId="799d2678b4448f1a" providerId="LiveId" clId="{7A533360-727A-40FA-A54B-1173487209A3}" dt="2023-09-12T05:21:34.615" v="350" actId="20577"/>
          <ac:spMkLst>
            <pc:docMk/>
            <pc:sldMk cId="716639404" sldId="2147470752"/>
            <ac:spMk id="5" creationId="{C5291F95-CA04-8F24-7577-16203FDBCEBF}"/>
          </ac:spMkLst>
        </pc:spChg>
        <pc:picChg chg="del mod">
          <ac:chgData name="Jorge Arteiro" userId="799d2678b4448f1a" providerId="LiveId" clId="{7A533360-727A-40FA-A54B-1173487209A3}" dt="2023-09-12T05:19:29.391" v="262" actId="478"/>
          <ac:picMkLst>
            <pc:docMk/>
            <pc:sldMk cId="716639404" sldId="2147470752"/>
            <ac:picMk id="3" creationId="{9C9B5778-6BED-2EBF-EB79-B70919DE3D35}"/>
          </ac:picMkLst>
        </pc:picChg>
        <pc:picChg chg="del mod">
          <ac:chgData name="Jorge Arteiro" userId="799d2678b4448f1a" providerId="LiveId" clId="{7A533360-727A-40FA-A54B-1173487209A3}" dt="2023-09-12T05:19:25.148" v="260" actId="478"/>
          <ac:picMkLst>
            <pc:docMk/>
            <pc:sldMk cId="716639404" sldId="2147470752"/>
            <ac:picMk id="7" creationId="{250A52AC-B33E-B023-68C3-6D7B4178032A}"/>
          </ac:picMkLst>
        </pc:picChg>
        <pc:picChg chg="mod">
          <ac:chgData name="Jorge Arteiro" userId="799d2678b4448f1a" providerId="LiveId" clId="{7A533360-727A-40FA-A54B-1173487209A3}" dt="2023-09-12T05:19:40.322" v="265" actId="1076"/>
          <ac:picMkLst>
            <pc:docMk/>
            <pc:sldMk cId="716639404" sldId="2147470752"/>
            <ac:picMk id="9" creationId="{339C51B5-3A08-F862-6B98-A2CD61B8C8D3}"/>
          </ac:picMkLst>
        </pc:picChg>
        <pc:picChg chg="del">
          <ac:chgData name="Jorge Arteiro" userId="799d2678b4448f1a" providerId="LiveId" clId="{7A533360-727A-40FA-A54B-1173487209A3}" dt="2023-09-12T05:19:11.671" v="255" actId="478"/>
          <ac:picMkLst>
            <pc:docMk/>
            <pc:sldMk cId="716639404" sldId="2147470752"/>
            <ac:picMk id="11" creationId="{A4738642-B9DA-76FD-D62F-4F9911C64AC0}"/>
          </ac:picMkLst>
        </pc:picChg>
      </pc:sldChg>
      <pc:sldChg chg="delSp modSp add mod">
        <pc:chgData name="Jorge Arteiro" userId="799d2678b4448f1a" providerId="LiveId" clId="{7A533360-727A-40FA-A54B-1173487209A3}" dt="2023-09-12T05:22:35.928" v="416" actId="6549"/>
        <pc:sldMkLst>
          <pc:docMk/>
          <pc:sldMk cId="1685361443" sldId="2147470753"/>
        </pc:sldMkLst>
        <pc:spChg chg="mod">
          <ac:chgData name="Jorge Arteiro" userId="799d2678b4448f1a" providerId="LiveId" clId="{7A533360-727A-40FA-A54B-1173487209A3}" dt="2023-09-12T05:22:35.928" v="416" actId="6549"/>
          <ac:spMkLst>
            <pc:docMk/>
            <pc:sldMk cId="1685361443" sldId="2147470753"/>
            <ac:spMk id="5" creationId="{C5291F95-CA04-8F24-7577-16203FDBCEBF}"/>
          </ac:spMkLst>
        </pc:spChg>
        <pc:picChg chg="del">
          <ac:chgData name="Jorge Arteiro" userId="799d2678b4448f1a" providerId="LiveId" clId="{7A533360-727A-40FA-A54B-1173487209A3}" dt="2023-09-12T05:19:47.662" v="269" actId="478"/>
          <ac:picMkLst>
            <pc:docMk/>
            <pc:sldMk cId="1685361443" sldId="2147470753"/>
            <ac:picMk id="3" creationId="{9C9B5778-6BED-2EBF-EB79-B70919DE3D35}"/>
          </ac:picMkLst>
        </pc:picChg>
        <pc:picChg chg="mod">
          <ac:chgData name="Jorge Arteiro" userId="799d2678b4448f1a" providerId="LiveId" clId="{7A533360-727A-40FA-A54B-1173487209A3}" dt="2023-09-12T05:19:56.176" v="272" actId="14100"/>
          <ac:picMkLst>
            <pc:docMk/>
            <pc:sldMk cId="1685361443" sldId="2147470753"/>
            <ac:picMk id="7" creationId="{250A52AC-B33E-B023-68C3-6D7B4178032A}"/>
          </ac:picMkLst>
        </pc:picChg>
        <pc:picChg chg="del">
          <ac:chgData name="Jorge Arteiro" userId="799d2678b4448f1a" providerId="LiveId" clId="{7A533360-727A-40FA-A54B-1173487209A3}" dt="2023-09-12T05:19:45.255" v="267" actId="478"/>
          <ac:picMkLst>
            <pc:docMk/>
            <pc:sldMk cId="1685361443" sldId="2147470753"/>
            <ac:picMk id="9" creationId="{339C51B5-3A08-F862-6B98-A2CD61B8C8D3}"/>
          </ac:picMkLst>
        </pc:picChg>
        <pc:picChg chg="del">
          <ac:chgData name="Jorge Arteiro" userId="799d2678b4448f1a" providerId="LiveId" clId="{7A533360-727A-40FA-A54B-1173487209A3}" dt="2023-09-12T05:19:42.606" v="266" actId="478"/>
          <ac:picMkLst>
            <pc:docMk/>
            <pc:sldMk cId="1685361443" sldId="2147470753"/>
            <ac:picMk id="11" creationId="{A4738642-B9DA-76FD-D62F-4F9911C64AC0}"/>
          </ac:picMkLst>
        </pc:picChg>
      </pc:sldChg>
      <pc:sldChg chg="addSp delSp modSp add mod">
        <pc:chgData name="Jorge Arteiro" userId="799d2678b4448f1a" providerId="LiveId" clId="{7A533360-727A-40FA-A54B-1173487209A3}" dt="2023-09-12T05:29:06.446" v="429" actId="1076"/>
        <pc:sldMkLst>
          <pc:docMk/>
          <pc:sldMk cId="323601845" sldId="2147470754"/>
        </pc:sldMkLst>
        <pc:picChg chg="del">
          <ac:chgData name="Jorge Arteiro" userId="799d2678b4448f1a" providerId="LiveId" clId="{7A533360-727A-40FA-A54B-1173487209A3}" dt="2023-09-12T05:27:57.300" v="419" actId="478"/>
          <ac:picMkLst>
            <pc:docMk/>
            <pc:sldMk cId="323601845" sldId="2147470754"/>
            <ac:picMk id="2" creationId="{DF1B1B5E-9780-AA23-74D6-233829D473CC}"/>
          </ac:picMkLst>
        </pc:picChg>
        <pc:picChg chg="add del mod">
          <ac:chgData name="Jorge Arteiro" userId="799d2678b4448f1a" providerId="LiveId" clId="{7A533360-727A-40FA-A54B-1173487209A3}" dt="2023-09-12T05:28:58.220" v="427" actId="478"/>
          <ac:picMkLst>
            <pc:docMk/>
            <pc:sldMk cId="323601845" sldId="2147470754"/>
            <ac:picMk id="4" creationId="{BD8F0C0B-076B-A2EE-C678-FACB08CF2860}"/>
          </ac:picMkLst>
        </pc:picChg>
        <pc:picChg chg="add mod">
          <ac:chgData name="Jorge Arteiro" userId="799d2678b4448f1a" providerId="LiveId" clId="{7A533360-727A-40FA-A54B-1173487209A3}" dt="2023-09-12T05:29:06.446" v="429" actId="1076"/>
          <ac:picMkLst>
            <pc:docMk/>
            <pc:sldMk cId="323601845" sldId="2147470754"/>
            <ac:picMk id="6" creationId="{CA503969-D119-ED2E-9E07-8FFAD5636B08}"/>
          </ac:picMkLst>
        </pc:picChg>
      </pc:sldChg>
      <pc:sldChg chg="add ord">
        <pc:chgData name="Jorge Arteiro" userId="799d2678b4448f1a" providerId="LiveId" clId="{7A533360-727A-40FA-A54B-1173487209A3}" dt="2023-09-12T05:29:15.362" v="431"/>
        <pc:sldMkLst>
          <pc:docMk/>
          <pc:sldMk cId="1237055044" sldId="2147470755"/>
        </pc:sldMkLst>
      </pc:sldChg>
      <pc:sldChg chg="add">
        <pc:chgData name="Jorge Arteiro" userId="799d2678b4448f1a" providerId="LiveId" clId="{7A533360-727A-40FA-A54B-1173487209A3}" dt="2023-09-12T05:34:46.962" v="437"/>
        <pc:sldMkLst>
          <pc:docMk/>
          <pc:sldMk cId="1854592731" sldId="2147470756"/>
        </pc:sldMkLst>
      </pc:sldChg>
      <pc:sldChg chg="add del">
        <pc:chgData name="Jorge Arteiro" userId="799d2678b4448f1a" providerId="LiveId" clId="{7A533360-727A-40FA-A54B-1173487209A3}" dt="2023-09-12T05:09:31.845" v="234" actId="47"/>
        <pc:sldMkLst>
          <pc:docMk/>
          <pc:sldMk cId="3129365848" sldId="2147478237"/>
        </pc:sldMkLst>
      </pc:sldChg>
      <pc:sldChg chg="add">
        <pc:chgData name="Jorge Arteiro" userId="799d2678b4448f1a" providerId="LiveId" clId="{7A533360-727A-40FA-A54B-1173487209A3}" dt="2023-09-12T07:27:42.167" v="442"/>
        <pc:sldMkLst>
          <pc:docMk/>
          <pc:sldMk cId="1476999935" sldId="2147479562"/>
        </pc:sldMkLst>
      </pc:sldChg>
      <pc:sldChg chg="modSp add mod">
        <pc:chgData name="Jorge Arteiro" userId="799d2678b4448f1a" providerId="LiveId" clId="{7A533360-727A-40FA-A54B-1173487209A3}" dt="2023-09-12T07:27:42.300" v="445" actId="27636"/>
        <pc:sldMkLst>
          <pc:docMk/>
          <pc:sldMk cId="183024405" sldId="2147480028"/>
        </pc:sldMkLst>
        <pc:spChg chg="mod">
          <ac:chgData name="Jorge Arteiro" userId="799d2678b4448f1a" providerId="LiveId" clId="{7A533360-727A-40FA-A54B-1173487209A3}" dt="2023-09-12T07:27:42.300" v="445" actId="27636"/>
          <ac:spMkLst>
            <pc:docMk/>
            <pc:sldMk cId="183024405" sldId="2147480028"/>
            <ac:spMk id="75" creationId="{9F1ADA85-4972-8C2C-6773-54A03FE550AF}"/>
          </ac:spMkLst>
        </pc:spChg>
        <pc:spChg chg="mod">
          <ac:chgData name="Jorge Arteiro" userId="799d2678b4448f1a" providerId="LiveId" clId="{7A533360-727A-40FA-A54B-1173487209A3}" dt="2023-09-12T07:27:42.297" v="443" actId="27636"/>
          <ac:spMkLst>
            <pc:docMk/>
            <pc:sldMk cId="183024405" sldId="2147480028"/>
            <ac:spMk id="76" creationId="{627D376E-EFAA-71C3-9601-F9A920ABB5AD}"/>
          </ac:spMkLst>
        </pc:spChg>
        <pc:spChg chg="mod">
          <ac:chgData name="Jorge Arteiro" userId="799d2678b4448f1a" providerId="LiveId" clId="{7A533360-727A-40FA-A54B-1173487209A3}" dt="2023-09-12T07:27:42.299" v="444" actId="27636"/>
          <ac:spMkLst>
            <pc:docMk/>
            <pc:sldMk cId="183024405" sldId="2147480028"/>
            <ac:spMk id="77" creationId="{DBB5CE0F-A242-C182-A186-6E398B7544D6}"/>
          </ac:spMkLst>
        </pc:spChg>
      </pc:sldChg>
      <pc:sldChg chg="add modTransition">
        <pc:chgData name="Jorge Arteiro" userId="799d2678b4448f1a" providerId="LiveId" clId="{7A533360-727A-40FA-A54B-1173487209A3}" dt="2023-09-12T07:27:42.167" v="442"/>
        <pc:sldMkLst>
          <pc:docMk/>
          <pc:sldMk cId="2833228803" sldId="2147480415"/>
        </pc:sldMkLst>
      </pc:sldChg>
      <pc:sldChg chg="add modTransition">
        <pc:chgData name="Jorge Arteiro" userId="799d2678b4448f1a" providerId="LiveId" clId="{7A533360-727A-40FA-A54B-1173487209A3}" dt="2023-09-12T07:27:42.167" v="442"/>
        <pc:sldMkLst>
          <pc:docMk/>
          <pc:sldMk cId="2312293796" sldId="2147480416"/>
        </pc:sldMkLst>
      </pc:sldChg>
      <pc:sldChg chg="add modTransition">
        <pc:chgData name="Jorge Arteiro" userId="799d2678b4448f1a" providerId="LiveId" clId="{7A533360-727A-40FA-A54B-1173487209A3}" dt="2023-09-12T07:27:42.167" v="442"/>
        <pc:sldMkLst>
          <pc:docMk/>
          <pc:sldMk cId="1395035824" sldId="2147480417"/>
        </pc:sldMkLst>
      </pc:sldChg>
      <pc:sldChg chg="add modTransition">
        <pc:chgData name="Jorge Arteiro" userId="799d2678b4448f1a" providerId="LiveId" clId="{7A533360-727A-40FA-A54B-1173487209A3}" dt="2023-09-12T07:27:42.167" v="442"/>
        <pc:sldMkLst>
          <pc:docMk/>
          <pc:sldMk cId="3514406996" sldId="2147480418"/>
        </pc:sldMkLst>
      </pc:sldChg>
      <pc:sldChg chg="add modTransition">
        <pc:chgData name="Jorge Arteiro" userId="799d2678b4448f1a" providerId="LiveId" clId="{7A533360-727A-40FA-A54B-1173487209A3}" dt="2023-09-12T07:27:42.167" v="442"/>
        <pc:sldMkLst>
          <pc:docMk/>
          <pc:sldMk cId="264999559" sldId="2147480419"/>
        </pc:sldMkLst>
      </pc:sldChg>
      <pc:sldChg chg="modSp add mod">
        <pc:chgData name="Jorge Arteiro" userId="799d2678b4448f1a" providerId="LiveId" clId="{7A533360-727A-40FA-A54B-1173487209A3}" dt="2023-09-12T07:29:48.498" v="471" actId="20577"/>
        <pc:sldMkLst>
          <pc:docMk/>
          <pc:sldMk cId="2564212514" sldId="2147480420"/>
        </pc:sldMkLst>
        <pc:spChg chg="mod">
          <ac:chgData name="Jorge Arteiro" userId="799d2678b4448f1a" providerId="LiveId" clId="{7A533360-727A-40FA-A54B-1173487209A3}" dt="2023-09-12T07:29:48.498" v="471" actId="20577"/>
          <ac:spMkLst>
            <pc:docMk/>
            <pc:sldMk cId="2564212514" sldId="2147480420"/>
            <ac:spMk id="2" creationId="{00000000-0000-0000-0000-000000000000}"/>
          </ac:spMkLst>
        </pc:spChg>
      </pc:sldChg>
      <pc:sldChg chg="modSp add mod">
        <pc:chgData name="Jorge Arteiro" userId="799d2678b4448f1a" providerId="LiveId" clId="{7A533360-727A-40FA-A54B-1173487209A3}" dt="2023-09-12T07:29:55.053" v="482" actId="20577"/>
        <pc:sldMkLst>
          <pc:docMk/>
          <pc:sldMk cId="4251300834" sldId="2147480421"/>
        </pc:sldMkLst>
        <pc:spChg chg="mod">
          <ac:chgData name="Jorge Arteiro" userId="799d2678b4448f1a" providerId="LiveId" clId="{7A533360-727A-40FA-A54B-1173487209A3}" dt="2023-09-12T07:29:55.053" v="482" actId="20577"/>
          <ac:spMkLst>
            <pc:docMk/>
            <pc:sldMk cId="4251300834" sldId="2147480421"/>
            <ac:spMk id="2" creationId="{00000000-0000-0000-0000-000000000000}"/>
          </ac:spMkLst>
        </pc:spChg>
      </pc:sldChg>
    </pc:docChg>
  </pc:docChgLst>
  <pc:docChgLst>
    <pc:chgData name="Jorge Arteiro" userId="bf4eec78-4d79-46b9-b8c1-a077f87ed6c5" providerId="ADAL" clId="{DC7AAA88-9FAC-4157-BE71-149380E1340A}"/>
    <pc:docChg chg="undo redo custSel addSld delSld modSld sldOrd">
      <pc:chgData name="Jorge Arteiro" userId="bf4eec78-4d79-46b9-b8c1-a077f87ed6c5" providerId="ADAL" clId="{DC7AAA88-9FAC-4157-BE71-149380E1340A}" dt="2022-02-16T07:01:12.846" v="1785" actId="403"/>
      <pc:docMkLst>
        <pc:docMk/>
      </pc:docMkLst>
      <pc:sldChg chg="addSp delSp modSp add del mod">
        <pc:chgData name="Jorge Arteiro" userId="bf4eec78-4d79-46b9-b8c1-a077f87ed6c5" providerId="ADAL" clId="{DC7AAA88-9FAC-4157-BE71-149380E1340A}" dt="2022-02-16T06:59:23.734" v="1772" actId="20577"/>
        <pc:sldMkLst>
          <pc:docMk/>
          <pc:sldMk cId="2089720119" sldId="1534"/>
        </pc:sldMkLst>
        <pc:spChg chg="mod">
          <ac:chgData name="Jorge Arteiro" userId="bf4eec78-4d79-46b9-b8c1-a077f87ed6c5" providerId="ADAL" clId="{DC7AAA88-9FAC-4157-BE71-149380E1340A}" dt="2022-02-16T04:18:28.044" v="227" actId="6549"/>
          <ac:spMkLst>
            <pc:docMk/>
            <pc:sldMk cId="2089720119" sldId="1534"/>
            <ac:spMk id="4" creationId="{00000000-0000-0000-0000-000000000000}"/>
          </ac:spMkLst>
        </pc:spChg>
        <pc:spChg chg="mod">
          <ac:chgData name="Jorge Arteiro" userId="bf4eec78-4d79-46b9-b8c1-a077f87ed6c5" providerId="ADAL" clId="{DC7AAA88-9FAC-4157-BE71-149380E1340A}" dt="2022-02-16T06:59:23.734" v="1772" actId="20577"/>
          <ac:spMkLst>
            <pc:docMk/>
            <pc:sldMk cId="2089720119" sldId="1534"/>
            <ac:spMk id="5" creationId="{00000000-0000-0000-0000-000000000000}"/>
          </ac:spMkLst>
        </pc:spChg>
        <pc:picChg chg="add mod">
          <ac:chgData name="Jorge Arteiro" userId="bf4eec78-4d79-46b9-b8c1-a077f87ed6c5" providerId="ADAL" clId="{DC7AAA88-9FAC-4157-BE71-149380E1340A}" dt="2022-02-16T04:23:44.498" v="279" actId="14100"/>
          <ac:picMkLst>
            <pc:docMk/>
            <pc:sldMk cId="2089720119" sldId="1534"/>
            <ac:picMk id="3" creationId="{DABC8649-F4B9-4AB0-A1F8-73EE1427BB39}"/>
          </ac:picMkLst>
        </pc:picChg>
        <pc:picChg chg="del">
          <ac:chgData name="Jorge Arteiro" userId="bf4eec78-4d79-46b9-b8c1-a077f87ed6c5" providerId="ADAL" clId="{DC7AAA88-9FAC-4157-BE71-149380E1340A}" dt="2022-02-16T04:15:06.107" v="35" actId="478"/>
          <ac:picMkLst>
            <pc:docMk/>
            <pc:sldMk cId="2089720119" sldId="1534"/>
            <ac:picMk id="7" creationId="{D68620C9-AB51-41EA-B703-9AD39448A683}"/>
          </ac:picMkLst>
        </pc:picChg>
        <pc:picChg chg="add mod">
          <ac:chgData name="Jorge Arteiro" userId="bf4eec78-4d79-46b9-b8c1-a077f87ed6c5" providerId="ADAL" clId="{DC7AAA88-9FAC-4157-BE71-149380E1340A}" dt="2022-02-16T04:15:27.281" v="41" actId="14100"/>
          <ac:picMkLst>
            <pc:docMk/>
            <pc:sldMk cId="2089720119" sldId="1534"/>
            <ac:picMk id="1026" creationId="{B29FE186-F044-41E3-99AA-6D6AC58BD09D}"/>
          </ac:picMkLst>
        </pc:picChg>
        <pc:picChg chg="add mod">
          <ac:chgData name="Jorge Arteiro" userId="bf4eec78-4d79-46b9-b8c1-a077f87ed6c5" providerId="ADAL" clId="{DC7AAA88-9FAC-4157-BE71-149380E1340A}" dt="2022-02-16T04:23:43.992" v="278" actId="1038"/>
          <ac:picMkLst>
            <pc:docMk/>
            <pc:sldMk cId="2089720119" sldId="1534"/>
            <ac:picMk id="1028" creationId="{8F13D8E7-5CF9-4CF2-BD23-934823F1BA19}"/>
          </ac:picMkLst>
        </pc:picChg>
        <pc:picChg chg="add mod">
          <ac:chgData name="Jorge Arteiro" userId="bf4eec78-4d79-46b9-b8c1-a077f87ed6c5" providerId="ADAL" clId="{DC7AAA88-9FAC-4157-BE71-149380E1340A}" dt="2022-02-16T04:23:40.311" v="274" actId="1076"/>
          <ac:picMkLst>
            <pc:docMk/>
            <pc:sldMk cId="2089720119" sldId="1534"/>
            <ac:picMk id="1029" creationId="{00880804-4B59-4D58-96B6-CABD0EF3E3F9}"/>
          </ac:picMkLst>
        </pc:picChg>
      </pc:sldChg>
      <pc:sldChg chg="modSp mod">
        <pc:chgData name="Jorge Arteiro" userId="bf4eec78-4d79-46b9-b8c1-a077f87ed6c5" providerId="ADAL" clId="{DC7AAA88-9FAC-4157-BE71-149380E1340A}" dt="2022-02-16T05:08:40.817" v="626" actId="20577"/>
        <pc:sldMkLst>
          <pc:docMk/>
          <pc:sldMk cId="2588535076" sldId="1551"/>
        </pc:sldMkLst>
        <pc:spChg chg="mod">
          <ac:chgData name="Jorge Arteiro" userId="bf4eec78-4d79-46b9-b8c1-a077f87ed6c5" providerId="ADAL" clId="{DC7AAA88-9FAC-4157-BE71-149380E1340A}" dt="2022-02-16T05:08:40.817" v="626" actId="20577"/>
          <ac:spMkLst>
            <pc:docMk/>
            <pc:sldMk cId="2588535076" sldId="1551"/>
            <ac:spMk id="2" creationId="{00000000-0000-0000-0000-000000000000}"/>
          </ac:spMkLst>
        </pc:spChg>
      </pc:sldChg>
      <pc:sldChg chg="modSp mod">
        <pc:chgData name="Jorge Arteiro" userId="bf4eec78-4d79-46b9-b8c1-a077f87ed6c5" providerId="ADAL" clId="{DC7AAA88-9FAC-4157-BE71-149380E1340A}" dt="2022-02-16T05:09:10.912" v="669" actId="20577"/>
        <pc:sldMkLst>
          <pc:docMk/>
          <pc:sldMk cId="2528526812" sldId="1569"/>
        </pc:sldMkLst>
        <pc:spChg chg="mod">
          <ac:chgData name="Jorge Arteiro" userId="bf4eec78-4d79-46b9-b8c1-a077f87ed6c5" providerId="ADAL" clId="{DC7AAA88-9FAC-4157-BE71-149380E1340A}" dt="2022-02-16T05:09:10.912" v="669" actId="20577"/>
          <ac:spMkLst>
            <pc:docMk/>
            <pc:sldMk cId="2528526812" sldId="1569"/>
            <ac:spMk id="3" creationId="{00000000-0000-0000-0000-000000000000}"/>
          </ac:spMkLst>
        </pc:spChg>
      </pc:sldChg>
      <pc:sldChg chg="del">
        <pc:chgData name="Jorge Arteiro" userId="bf4eec78-4d79-46b9-b8c1-a077f87ed6c5" providerId="ADAL" clId="{DC7AAA88-9FAC-4157-BE71-149380E1340A}" dt="2022-02-16T05:58:56.562" v="947" actId="2696"/>
        <pc:sldMkLst>
          <pc:docMk/>
          <pc:sldMk cId="998548168" sldId="1570"/>
        </pc:sldMkLst>
      </pc:sldChg>
      <pc:sldChg chg="modSp add mod">
        <pc:chgData name="Jorge Arteiro" userId="bf4eec78-4d79-46b9-b8c1-a077f87ed6c5" providerId="ADAL" clId="{DC7AAA88-9FAC-4157-BE71-149380E1340A}" dt="2022-02-16T05:59:12.319" v="962" actId="20577"/>
        <pc:sldMkLst>
          <pc:docMk/>
          <pc:sldMk cId="1585193259" sldId="1570"/>
        </pc:sldMkLst>
        <pc:spChg chg="mod">
          <ac:chgData name="Jorge Arteiro" userId="bf4eec78-4d79-46b9-b8c1-a077f87ed6c5" providerId="ADAL" clId="{DC7AAA88-9FAC-4157-BE71-149380E1340A}" dt="2022-02-16T05:59:12.319" v="962" actId="20577"/>
          <ac:spMkLst>
            <pc:docMk/>
            <pc:sldMk cId="1585193259" sldId="1570"/>
            <ac:spMk id="2" creationId="{00000000-0000-0000-0000-000000000000}"/>
          </ac:spMkLst>
        </pc:spChg>
      </pc:sldChg>
      <pc:sldChg chg="ord">
        <pc:chgData name="Jorge Arteiro" userId="bf4eec78-4d79-46b9-b8c1-a077f87ed6c5" providerId="ADAL" clId="{DC7AAA88-9FAC-4157-BE71-149380E1340A}" dt="2022-02-16T06:32:55.607" v="1318"/>
        <pc:sldMkLst>
          <pc:docMk/>
          <pc:sldMk cId="1174070033" sldId="1571"/>
        </pc:sldMkLst>
      </pc:sldChg>
      <pc:sldChg chg="add del">
        <pc:chgData name="Jorge Arteiro" userId="bf4eec78-4d79-46b9-b8c1-a077f87ed6c5" providerId="ADAL" clId="{DC7AAA88-9FAC-4157-BE71-149380E1340A}" dt="2022-02-16T04:24:11.730" v="288" actId="47"/>
        <pc:sldMkLst>
          <pc:docMk/>
          <pc:sldMk cId="1559078362" sldId="2076137282"/>
        </pc:sldMkLst>
      </pc:sldChg>
      <pc:sldChg chg="add del">
        <pc:chgData name="Jorge Arteiro" userId="bf4eec78-4d79-46b9-b8c1-a077f87ed6c5" providerId="ADAL" clId="{DC7AAA88-9FAC-4157-BE71-149380E1340A}" dt="2022-02-16T04:24:06.225" v="284" actId="47"/>
        <pc:sldMkLst>
          <pc:docMk/>
          <pc:sldMk cId="2417494315" sldId="2076137731"/>
        </pc:sldMkLst>
      </pc:sldChg>
      <pc:sldChg chg="del">
        <pc:chgData name="Jorge Arteiro" userId="bf4eec78-4d79-46b9-b8c1-a077f87ed6c5" providerId="ADAL" clId="{DC7AAA88-9FAC-4157-BE71-149380E1340A}" dt="2022-02-16T06:33:05.153" v="1319" actId="47"/>
        <pc:sldMkLst>
          <pc:docMk/>
          <pc:sldMk cId="1361568478" sldId="2142532858"/>
        </pc:sldMkLst>
      </pc:sldChg>
      <pc:sldChg chg="add del">
        <pc:chgData name="Jorge Arteiro" userId="bf4eec78-4d79-46b9-b8c1-a077f87ed6c5" providerId="ADAL" clId="{DC7AAA88-9FAC-4157-BE71-149380E1340A}" dt="2022-02-16T04:24:04.504" v="283" actId="47"/>
        <pc:sldMkLst>
          <pc:docMk/>
          <pc:sldMk cId="2022050245" sldId="2142532871"/>
        </pc:sldMkLst>
      </pc:sldChg>
      <pc:sldChg chg="del">
        <pc:chgData name="Jorge Arteiro" userId="bf4eec78-4d79-46b9-b8c1-a077f87ed6c5" providerId="ADAL" clId="{DC7AAA88-9FAC-4157-BE71-149380E1340A}" dt="2022-02-16T06:33:05.153" v="1319" actId="47"/>
        <pc:sldMkLst>
          <pc:docMk/>
          <pc:sldMk cId="759868397" sldId="2142532909"/>
        </pc:sldMkLst>
      </pc:sldChg>
      <pc:sldChg chg="del">
        <pc:chgData name="Jorge Arteiro" userId="bf4eec78-4d79-46b9-b8c1-a077f87ed6c5" providerId="ADAL" clId="{DC7AAA88-9FAC-4157-BE71-149380E1340A}" dt="2022-02-16T06:32:35.729" v="1309" actId="47"/>
        <pc:sldMkLst>
          <pc:docMk/>
          <pc:sldMk cId="3048348085" sldId="2145705833"/>
        </pc:sldMkLst>
      </pc:sldChg>
      <pc:sldChg chg="add del">
        <pc:chgData name="Jorge Arteiro" userId="bf4eec78-4d79-46b9-b8c1-a077f87ed6c5" providerId="ADAL" clId="{DC7AAA88-9FAC-4157-BE71-149380E1340A}" dt="2022-02-16T04:24:07.470" v="285" actId="47"/>
        <pc:sldMkLst>
          <pc:docMk/>
          <pc:sldMk cId="4269924597" sldId="2145705834"/>
        </pc:sldMkLst>
      </pc:sldChg>
      <pc:sldChg chg="del">
        <pc:chgData name="Jorge Arteiro" userId="bf4eec78-4d79-46b9-b8c1-a077f87ed6c5" providerId="ADAL" clId="{DC7AAA88-9FAC-4157-BE71-149380E1340A}" dt="2022-02-16T06:32:37.390" v="1310" actId="47"/>
        <pc:sldMkLst>
          <pc:docMk/>
          <pc:sldMk cId="4276089085" sldId="2145705841"/>
        </pc:sldMkLst>
      </pc:sldChg>
      <pc:sldChg chg="add del">
        <pc:chgData name="Jorge Arteiro" userId="bf4eec78-4d79-46b9-b8c1-a077f87ed6c5" providerId="ADAL" clId="{DC7AAA88-9FAC-4157-BE71-149380E1340A}" dt="2022-02-16T04:24:10.175" v="287" actId="47"/>
        <pc:sldMkLst>
          <pc:docMk/>
          <pc:sldMk cId="1709714805" sldId="2147468076"/>
        </pc:sldMkLst>
      </pc:sldChg>
      <pc:sldChg chg="add del">
        <pc:chgData name="Jorge Arteiro" userId="bf4eec78-4d79-46b9-b8c1-a077f87ed6c5" providerId="ADAL" clId="{DC7AAA88-9FAC-4157-BE71-149380E1340A}" dt="2022-02-16T04:24:08.903" v="286" actId="47"/>
        <pc:sldMkLst>
          <pc:docMk/>
          <pc:sldMk cId="2310961436" sldId="2147468084"/>
        </pc:sldMkLst>
      </pc:sldChg>
      <pc:sldChg chg="addSp modSp mod">
        <pc:chgData name="Jorge Arteiro" userId="bf4eec78-4d79-46b9-b8c1-a077f87ed6c5" providerId="ADAL" clId="{DC7AAA88-9FAC-4157-BE71-149380E1340A}" dt="2022-02-16T04:24:58.375" v="291" actId="14100"/>
        <pc:sldMkLst>
          <pc:docMk/>
          <pc:sldMk cId="2747731360" sldId="2147469431"/>
        </pc:sldMkLst>
        <pc:spChg chg="mod">
          <ac:chgData name="Jorge Arteiro" userId="bf4eec78-4d79-46b9-b8c1-a077f87ed6c5" providerId="ADAL" clId="{DC7AAA88-9FAC-4157-BE71-149380E1340A}" dt="2022-02-16T04:13:09.323" v="32" actId="20577"/>
          <ac:spMkLst>
            <pc:docMk/>
            <pc:sldMk cId="2747731360" sldId="2147469431"/>
            <ac:spMk id="5" creationId="{A1E25C32-D200-47A8-974D-79B368FFFA4F}"/>
          </ac:spMkLst>
        </pc:spChg>
        <pc:picChg chg="add mod">
          <ac:chgData name="Jorge Arteiro" userId="bf4eec78-4d79-46b9-b8c1-a077f87ed6c5" providerId="ADAL" clId="{DC7AAA88-9FAC-4157-BE71-149380E1340A}" dt="2022-02-16T04:24:58.375" v="291" actId="14100"/>
          <ac:picMkLst>
            <pc:docMk/>
            <pc:sldMk cId="2747731360" sldId="2147469431"/>
            <ac:picMk id="2" creationId="{1A1B823D-B5C9-441F-8A01-35C79EA3C4A2}"/>
          </ac:picMkLst>
        </pc:picChg>
        <pc:picChg chg="mod">
          <ac:chgData name="Jorge Arteiro" userId="bf4eec78-4d79-46b9-b8c1-a077f87ed6c5" providerId="ADAL" clId="{DC7AAA88-9FAC-4157-BE71-149380E1340A}" dt="2022-02-16T04:12:38.458" v="11" actId="1037"/>
          <ac:picMkLst>
            <pc:docMk/>
            <pc:sldMk cId="2747731360" sldId="2147469431"/>
            <ac:picMk id="9" creationId="{B9430F02-803E-4FCF-BC7E-A635575F0513}"/>
          </ac:picMkLst>
        </pc:picChg>
      </pc:sldChg>
      <pc:sldChg chg="add del">
        <pc:chgData name="Jorge Arteiro" userId="bf4eec78-4d79-46b9-b8c1-a077f87ed6c5" providerId="ADAL" clId="{DC7AAA88-9FAC-4157-BE71-149380E1340A}" dt="2022-02-16T04:23:59.451" v="282" actId="47"/>
        <pc:sldMkLst>
          <pc:docMk/>
          <pc:sldMk cId="2686045943" sldId="2147469714"/>
        </pc:sldMkLst>
      </pc:sldChg>
      <pc:sldChg chg="ord">
        <pc:chgData name="Jorge Arteiro" userId="bf4eec78-4d79-46b9-b8c1-a077f87ed6c5" providerId="ADAL" clId="{DC7AAA88-9FAC-4157-BE71-149380E1340A}" dt="2022-02-16T06:32:55.607" v="1318"/>
        <pc:sldMkLst>
          <pc:docMk/>
          <pc:sldMk cId="2180112278" sldId="2147469715"/>
        </pc:sldMkLst>
      </pc:sldChg>
      <pc:sldChg chg="add del">
        <pc:chgData name="Jorge Arteiro" userId="bf4eec78-4d79-46b9-b8c1-a077f87ed6c5" providerId="ADAL" clId="{DC7AAA88-9FAC-4157-BE71-149380E1340A}" dt="2022-02-16T07:01:01.458" v="1783" actId="47"/>
        <pc:sldMkLst>
          <pc:docMk/>
          <pc:sldMk cId="492218742" sldId="2147469716"/>
        </pc:sldMkLst>
      </pc:sldChg>
      <pc:sldChg chg="add del">
        <pc:chgData name="Jorge Arteiro" userId="bf4eec78-4d79-46b9-b8c1-a077f87ed6c5" providerId="ADAL" clId="{DC7AAA88-9FAC-4157-BE71-149380E1340A}" dt="2022-02-16T04:24:17.765" v="289" actId="47"/>
        <pc:sldMkLst>
          <pc:docMk/>
          <pc:sldMk cId="3759100372" sldId="2147469717"/>
        </pc:sldMkLst>
      </pc:sldChg>
      <pc:sldChg chg="modSp mod ord">
        <pc:chgData name="Jorge Arteiro" userId="bf4eec78-4d79-46b9-b8c1-a077f87ed6c5" providerId="ADAL" clId="{DC7AAA88-9FAC-4157-BE71-149380E1340A}" dt="2022-02-16T07:01:12.846" v="1785" actId="403"/>
        <pc:sldMkLst>
          <pc:docMk/>
          <pc:sldMk cId="2376390202" sldId="2147469718"/>
        </pc:sldMkLst>
        <pc:spChg chg="mod">
          <ac:chgData name="Jorge Arteiro" userId="bf4eec78-4d79-46b9-b8c1-a077f87ed6c5" providerId="ADAL" clId="{DC7AAA88-9FAC-4157-BE71-149380E1340A}" dt="2022-02-16T07:01:12.846" v="1785" actId="403"/>
          <ac:spMkLst>
            <pc:docMk/>
            <pc:sldMk cId="2376390202" sldId="2147469718"/>
            <ac:spMk id="6" creationId="{00000000-0000-0000-0000-000000000000}"/>
          </ac:spMkLst>
        </pc:spChg>
        <pc:spChg chg="mod">
          <ac:chgData name="Jorge Arteiro" userId="bf4eec78-4d79-46b9-b8c1-a077f87ed6c5" providerId="ADAL" clId="{DC7AAA88-9FAC-4157-BE71-149380E1340A}" dt="2022-02-16T06:39:37.612" v="1325" actId="20577"/>
          <ac:spMkLst>
            <pc:docMk/>
            <pc:sldMk cId="2376390202" sldId="2147469718"/>
            <ac:spMk id="17" creationId="{00000000-0000-0000-0000-000000000000}"/>
          </ac:spMkLst>
        </pc:spChg>
      </pc:sldChg>
      <pc:sldChg chg="add del">
        <pc:chgData name="Jorge Arteiro" userId="bf4eec78-4d79-46b9-b8c1-a077f87ed6c5" providerId="ADAL" clId="{DC7AAA88-9FAC-4157-BE71-149380E1340A}" dt="2022-02-16T04:24:17.765" v="289" actId="47"/>
        <pc:sldMkLst>
          <pc:docMk/>
          <pc:sldMk cId="1146105847" sldId="2147469719"/>
        </pc:sldMkLst>
      </pc:sldChg>
      <pc:sldChg chg="del">
        <pc:chgData name="Jorge Arteiro" userId="bf4eec78-4d79-46b9-b8c1-a077f87ed6c5" providerId="ADAL" clId="{DC7AAA88-9FAC-4157-BE71-149380E1340A}" dt="2022-02-16T04:24:17.765" v="289" actId="47"/>
        <pc:sldMkLst>
          <pc:docMk/>
          <pc:sldMk cId="1905632368" sldId="2147469720"/>
        </pc:sldMkLst>
      </pc:sldChg>
      <pc:sldChg chg="del">
        <pc:chgData name="Jorge Arteiro" userId="bf4eec78-4d79-46b9-b8c1-a077f87ed6c5" providerId="ADAL" clId="{DC7AAA88-9FAC-4157-BE71-149380E1340A}" dt="2022-02-16T06:33:05.153" v="1319" actId="47"/>
        <pc:sldMkLst>
          <pc:docMk/>
          <pc:sldMk cId="2258805918" sldId="2147469721"/>
        </pc:sldMkLst>
      </pc:sldChg>
      <pc:sldChg chg="del">
        <pc:chgData name="Jorge Arteiro" userId="bf4eec78-4d79-46b9-b8c1-a077f87ed6c5" providerId="ADAL" clId="{DC7AAA88-9FAC-4157-BE71-149380E1340A}" dt="2022-02-16T06:33:05.153" v="1319" actId="47"/>
        <pc:sldMkLst>
          <pc:docMk/>
          <pc:sldMk cId="3068318106" sldId="2147469803"/>
        </pc:sldMkLst>
      </pc:sldChg>
      <pc:sldChg chg="ord">
        <pc:chgData name="Jorge Arteiro" userId="bf4eec78-4d79-46b9-b8c1-a077f87ed6c5" providerId="ADAL" clId="{DC7AAA88-9FAC-4157-BE71-149380E1340A}" dt="2022-02-16T06:39:47.717" v="1327"/>
        <pc:sldMkLst>
          <pc:docMk/>
          <pc:sldMk cId="838019025" sldId="2147469804"/>
        </pc:sldMkLst>
      </pc:sldChg>
      <pc:sldChg chg="addSp delSp modSp add mod ord">
        <pc:chgData name="Jorge Arteiro" userId="bf4eec78-4d79-46b9-b8c1-a077f87ed6c5" providerId="ADAL" clId="{DC7AAA88-9FAC-4157-BE71-149380E1340A}" dt="2022-02-16T05:21:15.912" v="852" actId="20577"/>
        <pc:sldMkLst>
          <pc:docMk/>
          <pc:sldMk cId="687656015" sldId="2147469805"/>
        </pc:sldMkLst>
        <pc:spChg chg="mod">
          <ac:chgData name="Jorge Arteiro" userId="bf4eec78-4d79-46b9-b8c1-a077f87ed6c5" providerId="ADAL" clId="{DC7AAA88-9FAC-4157-BE71-149380E1340A}" dt="2022-02-16T05:21:15.912" v="852" actId="20577"/>
          <ac:spMkLst>
            <pc:docMk/>
            <pc:sldMk cId="687656015" sldId="2147469805"/>
            <ac:spMk id="4" creationId="{B968897A-7613-EC4D-A3C4-00B32FBF8C5C}"/>
          </ac:spMkLst>
        </pc:spChg>
        <pc:picChg chg="add mod">
          <ac:chgData name="Jorge Arteiro" userId="bf4eec78-4d79-46b9-b8c1-a077f87ed6c5" providerId="ADAL" clId="{DC7AAA88-9FAC-4157-BE71-149380E1340A}" dt="2022-02-16T05:20:34.401" v="815" actId="1076"/>
          <ac:picMkLst>
            <pc:docMk/>
            <pc:sldMk cId="687656015" sldId="2147469805"/>
            <ac:picMk id="2" creationId="{6C34A88B-B068-4487-BD7A-846B7F21260F}"/>
          </ac:picMkLst>
        </pc:picChg>
        <pc:picChg chg="add mod">
          <ac:chgData name="Jorge Arteiro" userId="bf4eec78-4d79-46b9-b8c1-a077f87ed6c5" providerId="ADAL" clId="{DC7AAA88-9FAC-4157-BE71-149380E1340A}" dt="2022-02-16T05:20:47.922" v="819" actId="14100"/>
          <ac:picMkLst>
            <pc:docMk/>
            <pc:sldMk cId="687656015" sldId="2147469805"/>
            <ac:picMk id="6" creationId="{49135CDD-1541-4F37-BDF3-0F855392F073}"/>
          </ac:picMkLst>
        </pc:picChg>
        <pc:picChg chg="add del mod">
          <ac:chgData name="Jorge Arteiro" userId="bf4eec78-4d79-46b9-b8c1-a077f87ed6c5" providerId="ADAL" clId="{DC7AAA88-9FAC-4157-BE71-149380E1340A}" dt="2022-02-16T05:19:48.511" v="806" actId="21"/>
          <ac:picMkLst>
            <pc:docMk/>
            <pc:sldMk cId="687656015" sldId="2147469805"/>
            <ac:picMk id="8" creationId="{1440ECCE-EE5E-490F-839D-AFC01446D474}"/>
          </ac:picMkLst>
        </pc:picChg>
      </pc:sldChg>
      <pc:sldChg chg="addSp delSp modSp add mod">
        <pc:chgData name="Jorge Arteiro" userId="bf4eec78-4d79-46b9-b8c1-a077f87ed6c5" providerId="ADAL" clId="{DC7AAA88-9FAC-4157-BE71-149380E1340A}" dt="2022-02-16T05:22:11.012" v="898" actId="20577"/>
        <pc:sldMkLst>
          <pc:docMk/>
          <pc:sldMk cId="693981708" sldId="2147469806"/>
        </pc:sldMkLst>
        <pc:spChg chg="mod">
          <ac:chgData name="Jorge Arteiro" userId="bf4eec78-4d79-46b9-b8c1-a077f87ed6c5" providerId="ADAL" clId="{DC7AAA88-9FAC-4157-BE71-149380E1340A}" dt="2022-02-16T05:16:34.482" v="761" actId="20577"/>
          <ac:spMkLst>
            <pc:docMk/>
            <pc:sldMk cId="693981708" sldId="2147469806"/>
            <ac:spMk id="4" creationId="{B968897A-7613-EC4D-A3C4-00B32FBF8C5C}"/>
          </ac:spMkLst>
        </pc:spChg>
        <pc:spChg chg="add mod">
          <ac:chgData name="Jorge Arteiro" userId="bf4eec78-4d79-46b9-b8c1-a077f87ed6c5" providerId="ADAL" clId="{DC7AAA88-9FAC-4157-BE71-149380E1340A}" dt="2022-02-16T05:22:11.012" v="898" actId="20577"/>
          <ac:spMkLst>
            <pc:docMk/>
            <pc:sldMk cId="693981708" sldId="2147469806"/>
            <ac:spMk id="11" creationId="{1F67C849-15FE-4C92-8568-36820C0F2722}"/>
          </ac:spMkLst>
        </pc:spChg>
        <pc:picChg chg="add mod">
          <ac:chgData name="Jorge Arteiro" userId="bf4eec78-4d79-46b9-b8c1-a077f87ed6c5" providerId="ADAL" clId="{DC7AAA88-9FAC-4157-BE71-149380E1340A}" dt="2022-02-16T05:17:42.102" v="767" actId="27614"/>
          <ac:picMkLst>
            <pc:docMk/>
            <pc:sldMk cId="693981708" sldId="2147469806"/>
            <ac:picMk id="3" creationId="{05ADA531-77F7-48A9-8D08-0E917013D4AF}"/>
          </ac:picMkLst>
        </pc:picChg>
        <pc:picChg chg="add del mod">
          <ac:chgData name="Jorge Arteiro" userId="bf4eec78-4d79-46b9-b8c1-a077f87ed6c5" providerId="ADAL" clId="{DC7AAA88-9FAC-4157-BE71-149380E1340A}" dt="2022-02-16T05:18:22.378" v="782" actId="21"/>
          <ac:picMkLst>
            <pc:docMk/>
            <pc:sldMk cId="693981708" sldId="2147469806"/>
            <ac:picMk id="6" creationId="{AD51BF51-8188-4622-9A4D-CEAB774EC29B}"/>
          </ac:picMkLst>
        </pc:picChg>
        <pc:picChg chg="add del mod">
          <ac:chgData name="Jorge Arteiro" userId="bf4eec78-4d79-46b9-b8c1-a077f87ed6c5" providerId="ADAL" clId="{DC7AAA88-9FAC-4157-BE71-149380E1340A}" dt="2022-02-16T05:17:51.498" v="774" actId="21"/>
          <ac:picMkLst>
            <pc:docMk/>
            <pc:sldMk cId="693981708" sldId="2147469806"/>
            <ac:picMk id="8" creationId="{484EC3B5-55C2-4914-8455-AE0E88B09B97}"/>
          </ac:picMkLst>
        </pc:picChg>
        <pc:picChg chg="add del mod">
          <ac:chgData name="Jorge Arteiro" userId="bf4eec78-4d79-46b9-b8c1-a077f87ed6c5" providerId="ADAL" clId="{DC7AAA88-9FAC-4157-BE71-149380E1340A}" dt="2022-02-16T05:17:46.945" v="772" actId="21"/>
          <ac:picMkLst>
            <pc:docMk/>
            <pc:sldMk cId="693981708" sldId="2147469806"/>
            <ac:picMk id="10" creationId="{2603CBBE-97F8-40A5-A2E3-655CA21B92C9}"/>
          </ac:picMkLst>
        </pc:picChg>
      </pc:sldChg>
      <pc:sldChg chg="addSp delSp modSp add mod">
        <pc:chgData name="Jorge Arteiro" userId="bf4eec78-4d79-46b9-b8c1-a077f87ed6c5" providerId="ADAL" clId="{DC7AAA88-9FAC-4157-BE71-149380E1340A}" dt="2022-02-16T05:21:43.866" v="864" actId="14100"/>
        <pc:sldMkLst>
          <pc:docMk/>
          <pc:sldMk cId="92666793" sldId="2147469807"/>
        </pc:sldMkLst>
        <pc:spChg chg="mod">
          <ac:chgData name="Jorge Arteiro" userId="bf4eec78-4d79-46b9-b8c1-a077f87ed6c5" providerId="ADAL" clId="{DC7AAA88-9FAC-4157-BE71-149380E1340A}" dt="2022-02-16T05:21:34.173" v="862" actId="20577"/>
          <ac:spMkLst>
            <pc:docMk/>
            <pc:sldMk cId="92666793" sldId="2147469807"/>
            <ac:spMk id="4" creationId="{B968897A-7613-EC4D-A3C4-00B32FBF8C5C}"/>
          </ac:spMkLst>
        </pc:spChg>
        <pc:picChg chg="add del mod">
          <ac:chgData name="Jorge Arteiro" userId="bf4eec78-4d79-46b9-b8c1-a077f87ed6c5" providerId="ADAL" clId="{DC7AAA88-9FAC-4157-BE71-149380E1340A}" dt="2022-02-16T05:18:45.336" v="788" actId="21"/>
          <ac:picMkLst>
            <pc:docMk/>
            <pc:sldMk cId="92666793" sldId="2147469807"/>
            <ac:picMk id="2" creationId="{F8BB367B-E4BF-4627-ADB7-E39ACB909F7A}"/>
          </ac:picMkLst>
        </pc:picChg>
        <pc:picChg chg="add mod">
          <ac:chgData name="Jorge Arteiro" userId="bf4eec78-4d79-46b9-b8c1-a077f87ed6c5" providerId="ADAL" clId="{DC7AAA88-9FAC-4157-BE71-149380E1340A}" dt="2022-02-16T05:21:43.866" v="864" actId="14100"/>
          <ac:picMkLst>
            <pc:docMk/>
            <pc:sldMk cId="92666793" sldId="2147469807"/>
            <ac:picMk id="6" creationId="{ED3B2A2D-A169-4389-A860-6EDA4D51FECB}"/>
          </ac:picMkLst>
        </pc:picChg>
      </pc:sldChg>
      <pc:sldChg chg="addSp delSp modSp add mod">
        <pc:chgData name="Jorge Arteiro" userId="bf4eec78-4d79-46b9-b8c1-a077f87ed6c5" providerId="ADAL" clId="{DC7AAA88-9FAC-4157-BE71-149380E1340A}" dt="2022-02-16T07:00:49.219" v="1782" actId="20577"/>
        <pc:sldMkLst>
          <pc:docMk/>
          <pc:sldMk cId="4239892432" sldId="2147469808"/>
        </pc:sldMkLst>
        <pc:spChg chg="mod">
          <ac:chgData name="Jorge Arteiro" userId="bf4eec78-4d79-46b9-b8c1-a077f87ed6c5" providerId="ADAL" clId="{DC7AAA88-9FAC-4157-BE71-149380E1340A}" dt="2022-02-16T07:00:49.219" v="1782" actId="20577"/>
          <ac:spMkLst>
            <pc:docMk/>
            <pc:sldMk cId="4239892432" sldId="2147469808"/>
            <ac:spMk id="4" creationId="{B968897A-7613-EC4D-A3C4-00B32FBF8C5C}"/>
          </ac:spMkLst>
        </pc:spChg>
        <pc:picChg chg="add del mod">
          <ac:chgData name="Jorge Arteiro" userId="bf4eec78-4d79-46b9-b8c1-a077f87ed6c5" providerId="ADAL" clId="{DC7AAA88-9FAC-4157-BE71-149380E1340A}" dt="2022-02-16T05:19:22.085" v="800" actId="21"/>
          <ac:picMkLst>
            <pc:docMk/>
            <pc:sldMk cId="4239892432" sldId="2147469808"/>
            <ac:picMk id="2" creationId="{A75E67F6-DC13-4CF3-8176-4F64BFDDF77A}"/>
          </ac:picMkLst>
        </pc:picChg>
        <pc:picChg chg="add mod">
          <ac:chgData name="Jorge Arteiro" userId="bf4eec78-4d79-46b9-b8c1-a077f87ed6c5" providerId="ADAL" clId="{DC7AAA88-9FAC-4157-BE71-149380E1340A}" dt="2022-02-16T05:58:16.415" v="907" actId="1076"/>
          <ac:picMkLst>
            <pc:docMk/>
            <pc:sldMk cId="4239892432" sldId="2147469808"/>
            <ac:picMk id="6" creationId="{938A8EEC-437C-4428-9D9A-36C634F63B12}"/>
          </ac:picMkLst>
        </pc:picChg>
      </pc:sldChg>
      <pc:sldChg chg="addSp delSp modSp add mod">
        <pc:chgData name="Jorge Arteiro" userId="bf4eec78-4d79-46b9-b8c1-a077f87ed6c5" providerId="ADAL" clId="{DC7AAA88-9FAC-4157-BE71-149380E1340A}" dt="2022-02-16T06:05:16.598" v="1106" actId="22"/>
        <pc:sldMkLst>
          <pc:docMk/>
          <pc:sldMk cId="2507903961" sldId="2147469809"/>
        </pc:sldMkLst>
        <pc:spChg chg="mod">
          <ac:chgData name="Jorge Arteiro" userId="bf4eec78-4d79-46b9-b8c1-a077f87ed6c5" providerId="ADAL" clId="{DC7AAA88-9FAC-4157-BE71-149380E1340A}" dt="2022-02-16T06:00:08.412" v="1018" actId="14100"/>
          <ac:spMkLst>
            <pc:docMk/>
            <pc:sldMk cId="2507903961" sldId="2147469809"/>
            <ac:spMk id="4" creationId="{B968897A-7613-EC4D-A3C4-00B32FBF8C5C}"/>
          </ac:spMkLst>
        </pc:spChg>
        <pc:spChg chg="add">
          <ac:chgData name="Jorge Arteiro" userId="bf4eec78-4d79-46b9-b8c1-a077f87ed6c5" providerId="ADAL" clId="{DC7AAA88-9FAC-4157-BE71-149380E1340A}" dt="2022-02-16T06:05:16.598" v="1106" actId="22"/>
          <ac:spMkLst>
            <pc:docMk/>
            <pc:sldMk cId="2507903961" sldId="2147469809"/>
            <ac:spMk id="9" creationId="{B0EAFCD6-E3B1-4F07-A2FC-B01AFBA939E0}"/>
          </ac:spMkLst>
        </pc:spChg>
        <pc:picChg chg="add">
          <ac:chgData name="Jorge Arteiro" userId="bf4eec78-4d79-46b9-b8c1-a077f87ed6c5" providerId="ADAL" clId="{DC7AAA88-9FAC-4157-BE71-149380E1340A}" dt="2022-02-16T06:05:16.598" v="1106" actId="22"/>
          <ac:picMkLst>
            <pc:docMk/>
            <pc:sldMk cId="2507903961" sldId="2147469809"/>
            <ac:picMk id="2" creationId="{BD2256CF-6B34-4410-80AB-B252FB2112C0}"/>
          </ac:picMkLst>
        </pc:picChg>
        <pc:picChg chg="add">
          <ac:chgData name="Jorge Arteiro" userId="bf4eec78-4d79-46b9-b8c1-a077f87ed6c5" providerId="ADAL" clId="{DC7AAA88-9FAC-4157-BE71-149380E1340A}" dt="2022-02-16T06:05:16.598" v="1106" actId="22"/>
          <ac:picMkLst>
            <pc:docMk/>
            <pc:sldMk cId="2507903961" sldId="2147469809"/>
            <ac:picMk id="3" creationId="{92373741-41B3-4AB7-AD35-A3CED37460AD}"/>
          </ac:picMkLst>
        </pc:picChg>
        <pc:picChg chg="del">
          <ac:chgData name="Jorge Arteiro" userId="bf4eec78-4d79-46b9-b8c1-a077f87ed6c5" providerId="ADAL" clId="{DC7AAA88-9FAC-4157-BE71-149380E1340A}" dt="2022-02-16T05:59:42.907" v="965" actId="478"/>
          <ac:picMkLst>
            <pc:docMk/>
            <pc:sldMk cId="2507903961" sldId="2147469809"/>
            <ac:picMk id="6" creationId="{ED3B2A2D-A169-4389-A860-6EDA4D51FECB}"/>
          </ac:picMkLst>
        </pc:picChg>
      </pc:sldChg>
      <pc:sldChg chg="addSp delSp modSp add mod">
        <pc:chgData name="Jorge Arteiro" userId="bf4eec78-4d79-46b9-b8c1-a077f87ed6c5" providerId="ADAL" clId="{DC7AAA88-9FAC-4157-BE71-149380E1340A}" dt="2022-02-16T07:00:18.923" v="1778" actId="14100"/>
        <pc:sldMkLst>
          <pc:docMk/>
          <pc:sldMk cId="2152246985" sldId="2147469810"/>
        </pc:sldMkLst>
        <pc:spChg chg="mod">
          <ac:chgData name="Jorge Arteiro" userId="bf4eec78-4d79-46b9-b8c1-a077f87ed6c5" providerId="ADAL" clId="{DC7AAA88-9FAC-4157-BE71-149380E1340A}" dt="2022-02-16T06:00:38.316" v="1061" actId="20577"/>
          <ac:spMkLst>
            <pc:docMk/>
            <pc:sldMk cId="2152246985" sldId="2147469810"/>
            <ac:spMk id="4" creationId="{B968897A-7613-EC4D-A3C4-00B32FBF8C5C}"/>
          </ac:spMkLst>
        </pc:spChg>
        <pc:spChg chg="add del mod">
          <ac:chgData name="Jorge Arteiro" userId="bf4eec78-4d79-46b9-b8c1-a077f87ed6c5" providerId="ADAL" clId="{DC7AAA88-9FAC-4157-BE71-149380E1340A}" dt="2022-02-16T06:05:14.719" v="1105" actId="21"/>
          <ac:spMkLst>
            <pc:docMk/>
            <pc:sldMk cId="2152246985" sldId="2147469810"/>
            <ac:spMk id="9" creationId="{EE527791-A939-4DC7-B537-0553E60C7C4D}"/>
          </ac:spMkLst>
        </pc:spChg>
        <pc:spChg chg="add mod">
          <ac:chgData name="Jorge Arteiro" userId="bf4eec78-4d79-46b9-b8c1-a077f87ed6c5" providerId="ADAL" clId="{DC7AAA88-9FAC-4157-BE71-149380E1340A}" dt="2022-02-16T07:00:12.958" v="1775" actId="1076"/>
          <ac:spMkLst>
            <pc:docMk/>
            <pc:sldMk cId="2152246985" sldId="2147469810"/>
            <ac:spMk id="17" creationId="{A9043E4E-BAE4-457E-B1A9-8B2AA279C030}"/>
          </ac:spMkLst>
        </pc:spChg>
        <pc:picChg chg="add del mod">
          <ac:chgData name="Jorge Arteiro" userId="bf4eec78-4d79-46b9-b8c1-a077f87ed6c5" providerId="ADAL" clId="{DC7AAA88-9FAC-4157-BE71-149380E1340A}" dt="2022-02-16T06:05:14.719" v="1105" actId="21"/>
          <ac:picMkLst>
            <pc:docMk/>
            <pc:sldMk cId="2152246985" sldId="2147469810"/>
            <ac:picMk id="2" creationId="{37D14780-168D-4F83-8692-2426E07AFBEA}"/>
          </ac:picMkLst>
        </pc:picChg>
        <pc:picChg chg="del">
          <ac:chgData name="Jorge Arteiro" userId="bf4eec78-4d79-46b9-b8c1-a077f87ed6c5" providerId="ADAL" clId="{DC7AAA88-9FAC-4157-BE71-149380E1340A}" dt="2022-02-16T05:59:44.462" v="966" actId="478"/>
          <ac:picMkLst>
            <pc:docMk/>
            <pc:sldMk cId="2152246985" sldId="2147469810"/>
            <ac:picMk id="6" creationId="{ED3B2A2D-A169-4389-A860-6EDA4D51FECB}"/>
          </ac:picMkLst>
        </pc:picChg>
        <pc:picChg chg="add del mod">
          <ac:chgData name="Jorge Arteiro" userId="bf4eec78-4d79-46b9-b8c1-a077f87ed6c5" providerId="ADAL" clId="{DC7AAA88-9FAC-4157-BE71-149380E1340A}" dt="2022-02-16T06:05:14.719" v="1105" actId="21"/>
          <ac:picMkLst>
            <pc:docMk/>
            <pc:sldMk cId="2152246985" sldId="2147469810"/>
            <ac:picMk id="7" creationId="{A435383F-DDF6-478F-B963-45512817F2E1}"/>
          </ac:picMkLst>
        </pc:picChg>
        <pc:picChg chg="add mod">
          <ac:chgData name="Jorge Arteiro" userId="bf4eec78-4d79-46b9-b8c1-a077f87ed6c5" providerId="ADAL" clId="{DC7AAA88-9FAC-4157-BE71-149380E1340A}" dt="2022-02-16T07:00:18.923" v="1778" actId="14100"/>
          <ac:picMkLst>
            <pc:docMk/>
            <pc:sldMk cId="2152246985" sldId="2147469810"/>
            <ac:picMk id="11" creationId="{739EEAEA-4563-4097-8319-B610704E3FCA}"/>
          </ac:picMkLst>
        </pc:picChg>
        <pc:picChg chg="add del mod">
          <ac:chgData name="Jorge Arteiro" userId="bf4eec78-4d79-46b9-b8c1-a077f87ed6c5" providerId="ADAL" clId="{DC7AAA88-9FAC-4157-BE71-149380E1340A}" dt="2022-02-16T06:06:18.942" v="1119" actId="478"/>
          <ac:picMkLst>
            <pc:docMk/>
            <pc:sldMk cId="2152246985" sldId="2147469810"/>
            <ac:picMk id="13" creationId="{5F766A06-D752-4E22-8542-C29D0F28FA72}"/>
          </ac:picMkLst>
        </pc:picChg>
        <pc:picChg chg="add del mod">
          <ac:chgData name="Jorge Arteiro" userId="bf4eec78-4d79-46b9-b8c1-a077f87ed6c5" providerId="ADAL" clId="{DC7AAA88-9FAC-4157-BE71-149380E1340A}" dt="2022-02-16T07:00:03.662" v="1773" actId="478"/>
          <ac:picMkLst>
            <pc:docMk/>
            <pc:sldMk cId="2152246985" sldId="2147469810"/>
            <ac:picMk id="15" creationId="{2C70EF59-1877-4858-B9AD-437030AC078A}"/>
          </ac:picMkLst>
        </pc:picChg>
      </pc:sldChg>
      <pc:sldChg chg="addSp delSp modSp add del mod ord">
        <pc:chgData name="Jorge Arteiro" userId="bf4eec78-4d79-46b9-b8c1-a077f87ed6c5" providerId="ADAL" clId="{DC7AAA88-9FAC-4157-BE71-149380E1340A}" dt="2022-02-16T06:32:13.045" v="1306" actId="47"/>
        <pc:sldMkLst>
          <pc:docMk/>
          <pc:sldMk cId="2627583247" sldId="2147469811"/>
        </pc:sldMkLst>
        <pc:spChg chg="del">
          <ac:chgData name="Jorge Arteiro" userId="bf4eec78-4d79-46b9-b8c1-a077f87ed6c5" providerId="ADAL" clId="{DC7AAA88-9FAC-4157-BE71-149380E1340A}" dt="2022-02-16T06:22:15.903" v="1217" actId="478"/>
          <ac:spMkLst>
            <pc:docMk/>
            <pc:sldMk cId="2627583247" sldId="2147469811"/>
            <ac:spMk id="17" creationId="{A9043E4E-BAE4-457E-B1A9-8B2AA279C030}"/>
          </ac:spMkLst>
        </pc:spChg>
        <pc:picChg chg="add del mod">
          <ac:chgData name="Jorge Arteiro" userId="bf4eec78-4d79-46b9-b8c1-a077f87ed6c5" providerId="ADAL" clId="{DC7AAA88-9FAC-4157-BE71-149380E1340A}" dt="2022-02-16T06:25:06.851" v="1240" actId="21"/>
          <ac:picMkLst>
            <pc:docMk/>
            <pc:sldMk cId="2627583247" sldId="2147469811"/>
            <ac:picMk id="3" creationId="{2C0C4CAF-2C6B-4A39-9A29-25372EE103BE}"/>
          </ac:picMkLst>
        </pc:picChg>
        <pc:picChg chg="add del mod">
          <ac:chgData name="Jorge Arteiro" userId="bf4eec78-4d79-46b9-b8c1-a077f87ed6c5" providerId="ADAL" clId="{DC7AAA88-9FAC-4157-BE71-149380E1340A}" dt="2022-02-16T06:21:31.102" v="1179" actId="21"/>
          <ac:picMkLst>
            <pc:docMk/>
            <pc:sldMk cId="2627583247" sldId="2147469811"/>
            <ac:picMk id="6" creationId="{3DF052C2-B89D-4439-AABA-6C074AA42A1B}"/>
          </ac:picMkLst>
        </pc:picChg>
        <pc:picChg chg="add del mod">
          <ac:chgData name="Jorge Arteiro" userId="bf4eec78-4d79-46b9-b8c1-a077f87ed6c5" providerId="ADAL" clId="{DC7AAA88-9FAC-4157-BE71-149380E1340A}" dt="2022-02-16T06:20:46.079" v="1148" actId="21"/>
          <ac:picMkLst>
            <pc:docMk/>
            <pc:sldMk cId="2627583247" sldId="2147469811"/>
            <ac:picMk id="8" creationId="{5AA94D4A-A6CD-404F-B03B-0DF388524075}"/>
          </ac:picMkLst>
        </pc:picChg>
        <pc:picChg chg="del">
          <ac:chgData name="Jorge Arteiro" userId="bf4eec78-4d79-46b9-b8c1-a077f87ed6c5" providerId="ADAL" clId="{DC7AAA88-9FAC-4157-BE71-149380E1340A}" dt="2022-02-16T06:19:57.268" v="1143" actId="478"/>
          <ac:picMkLst>
            <pc:docMk/>
            <pc:sldMk cId="2627583247" sldId="2147469811"/>
            <ac:picMk id="11" creationId="{739EEAEA-4563-4097-8319-B610704E3FCA}"/>
          </ac:picMkLst>
        </pc:picChg>
        <pc:picChg chg="del">
          <ac:chgData name="Jorge Arteiro" userId="bf4eec78-4d79-46b9-b8c1-a077f87ed6c5" providerId="ADAL" clId="{DC7AAA88-9FAC-4157-BE71-149380E1340A}" dt="2022-02-16T06:19:58.106" v="1144" actId="478"/>
          <ac:picMkLst>
            <pc:docMk/>
            <pc:sldMk cId="2627583247" sldId="2147469811"/>
            <ac:picMk id="15" creationId="{2C70EF59-1877-4858-B9AD-437030AC078A}"/>
          </ac:picMkLst>
        </pc:picChg>
      </pc:sldChg>
      <pc:sldChg chg="addSp delSp modSp add mod">
        <pc:chgData name="Jorge Arteiro" userId="bf4eec78-4d79-46b9-b8c1-a077f87ed6c5" providerId="ADAL" clId="{DC7AAA88-9FAC-4157-BE71-149380E1340A}" dt="2022-02-16T06:25:05.845" v="1239" actId="22"/>
        <pc:sldMkLst>
          <pc:docMk/>
          <pc:sldMk cId="4065624932" sldId="2147469812"/>
        </pc:sldMkLst>
        <pc:spChg chg="mod">
          <ac:chgData name="Jorge Arteiro" userId="bf4eec78-4d79-46b9-b8c1-a077f87ed6c5" providerId="ADAL" clId="{DC7AAA88-9FAC-4157-BE71-149380E1340A}" dt="2022-02-16T06:21:10.645" v="1173" actId="20577"/>
          <ac:spMkLst>
            <pc:docMk/>
            <pc:sldMk cId="4065624932" sldId="2147469812"/>
            <ac:spMk id="4" creationId="{B968897A-7613-EC4D-A3C4-00B32FBF8C5C}"/>
          </ac:spMkLst>
        </pc:spChg>
        <pc:spChg chg="del">
          <ac:chgData name="Jorge Arteiro" userId="bf4eec78-4d79-46b9-b8c1-a077f87ed6c5" providerId="ADAL" clId="{DC7AAA88-9FAC-4157-BE71-149380E1340A}" dt="2022-02-16T06:20:56.278" v="1154" actId="478"/>
          <ac:spMkLst>
            <pc:docMk/>
            <pc:sldMk cId="4065624932" sldId="2147469812"/>
            <ac:spMk id="17" creationId="{A9043E4E-BAE4-457E-B1A9-8B2AA279C030}"/>
          </ac:spMkLst>
        </pc:spChg>
        <pc:picChg chg="add mod">
          <ac:chgData name="Jorge Arteiro" userId="bf4eec78-4d79-46b9-b8c1-a077f87ed6c5" providerId="ADAL" clId="{DC7AAA88-9FAC-4157-BE71-149380E1340A}" dt="2022-02-16T06:25:04.474" v="1237" actId="1076"/>
          <ac:picMkLst>
            <pc:docMk/>
            <pc:sldMk cId="4065624932" sldId="2147469812"/>
            <ac:picMk id="2" creationId="{BCAE40DB-1F5A-4954-B291-4B4E23033F5E}"/>
          </ac:picMkLst>
        </pc:picChg>
        <pc:picChg chg="add del mod">
          <ac:chgData name="Jorge Arteiro" userId="bf4eec78-4d79-46b9-b8c1-a077f87ed6c5" providerId="ADAL" clId="{DC7AAA88-9FAC-4157-BE71-149380E1340A}" dt="2022-02-16T06:25:05.845" v="1239" actId="22"/>
          <ac:picMkLst>
            <pc:docMk/>
            <pc:sldMk cId="4065624932" sldId="2147469812"/>
            <ac:picMk id="3" creationId="{BF551DCF-BD84-40C7-BDEE-67A20A48EBC7}"/>
          </ac:picMkLst>
        </pc:picChg>
        <pc:picChg chg="del">
          <ac:chgData name="Jorge Arteiro" userId="bf4eec78-4d79-46b9-b8c1-a077f87ed6c5" providerId="ADAL" clId="{DC7AAA88-9FAC-4157-BE71-149380E1340A}" dt="2022-02-16T06:20:02.589" v="1145" actId="478"/>
          <ac:picMkLst>
            <pc:docMk/>
            <pc:sldMk cId="4065624932" sldId="2147469812"/>
            <ac:picMk id="11" creationId="{739EEAEA-4563-4097-8319-B610704E3FCA}"/>
          </ac:picMkLst>
        </pc:picChg>
        <pc:picChg chg="del">
          <ac:chgData name="Jorge Arteiro" userId="bf4eec78-4d79-46b9-b8c1-a077f87ed6c5" providerId="ADAL" clId="{DC7AAA88-9FAC-4157-BE71-149380E1340A}" dt="2022-02-16T06:20:50.345" v="1151" actId="478"/>
          <ac:picMkLst>
            <pc:docMk/>
            <pc:sldMk cId="4065624932" sldId="2147469812"/>
            <ac:picMk id="15" creationId="{2C70EF59-1877-4858-B9AD-437030AC078A}"/>
          </ac:picMkLst>
        </pc:picChg>
      </pc:sldChg>
      <pc:sldChg chg="addSp delSp modSp add mod">
        <pc:chgData name="Jorge Arteiro" userId="bf4eec78-4d79-46b9-b8c1-a077f87ed6c5" providerId="ADAL" clId="{DC7AAA88-9FAC-4157-BE71-149380E1340A}" dt="2022-02-16T06:21:52.112" v="1200" actId="20577"/>
        <pc:sldMkLst>
          <pc:docMk/>
          <pc:sldMk cId="3278999155" sldId="2147469813"/>
        </pc:sldMkLst>
        <pc:spChg chg="mod">
          <ac:chgData name="Jorge Arteiro" userId="bf4eec78-4d79-46b9-b8c1-a077f87ed6c5" providerId="ADAL" clId="{DC7AAA88-9FAC-4157-BE71-149380E1340A}" dt="2022-02-16T06:21:52.112" v="1200" actId="20577"/>
          <ac:spMkLst>
            <pc:docMk/>
            <pc:sldMk cId="3278999155" sldId="2147469813"/>
            <ac:spMk id="4" creationId="{B968897A-7613-EC4D-A3C4-00B32FBF8C5C}"/>
          </ac:spMkLst>
        </pc:spChg>
        <pc:spChg chg="del">
          <ac:chgData name="Jorge Arteiro" userId="bf4eec78-4d79-46b9-b8c1-a077f87ed6c5" providerId="ADAL" clId="{DC7AAA88-9FAC-4157-BE71-149380E1340A}" dt="2022-02-16T06:21:27.884" v="1178" actId="478"/>
          <ac:spMkLst>
            <pc:docMk/>
            <pc:sldMk cId="3278999155" sldId="2147469813"/>
            <ac:spMk id="17" creationId="{A9043E4E-BAE4-457E-B1A9-8B2AA279C030}"/>
          </ac:spMkLst>
        </pc:spChg>
        <pc:picChg chg="add mod">
          <ac:chgData name="Jorge Arteiro" userId="bf4eec78-4d79-46b9-b8c1-a077f87ed6c5" providerId="ADAL" clId="{DC7AAA88-9FAC-4157-BE71-149380E1340A}" dt="2022-02-16T06:21:38.629" v="1183" actId="14100"/>
          <ac:picMkLst>
            <pc:docMk/>
            <pc:sldMk cId="3278999155" sldId="2147469813"/>
            <ac:picMk id="2" creationId="{85DF5366-2FDE-4CBD-A5AC-E6F92D29DA62}"/>
          </ac:picMkLst>
        </pc:picChg>
        <pc:picChg chg="del">
          <ac:chgData name="Jorge Arteiro" userId="bf4eec78-4d79-46b9-b8c1-a077f87ed6c5" providerId="ADAL" clId="{DC7AAA88-9FAC-4157-BE71-149380E1340A}" dt="2022-02-16T06:21:24.445" v="1177" actId="478"/>
          <ac:picMkLst>
            <pc:docMk/>
            <pc:sldMk cId="3278999155" sldId="2147469813"/>
            <ac:picMk id="15" creationId="{2C70EF59-1877-4858-B9AD-437030AC078A}"/>
          </ac:picMkLst>
        </pc:picChg>
      </pc:sldChg>
      <pc:sldChg chg="addSp delSp modSp add mod ord">
        <pc:chgData name="Jorge Arteiro" userId="bf4eec78-4d79-46b9-b8c1-a077f87ed6c5" providerId="ADAL" clId="{DC7AAA88-9FAC-4157-BE71-149380E1340A}" dt="2022-02-16T07:00:39.585" v="1780"/>
        <pc:sldMkLst>
          <pc:docMk/>
          <pc:sldMk cId="3495332640" sldId="2147469814"/>
        </pc:sldMkLst>
        <pc:spChg chg="add mod">
          <ac:chgData name="Jorge Arteiro" userId="bf4eec78-4d79-46b9-b8c1-a077f87ed6c5" providerId="ADAL" clId="{DC7AAA88-9FAC-4157-BE71-149380E1340A}" dt="2022-02-16T06:52:40.551" v="1764" actId="20577"/>
          <ac:spMkLst>
            <pc:docMk/>
            <pc:sldMk cId="3495332640" sldId="2147469814"/>
            <ac:spMk id="3" creationId="{9B9BA2FE-E620-4BD2-9D60-DBBA6E56B50C}"/>
          </ac:spMkLst>
        </pc:spChg>
        <pc:spChg chg="mod">
          <ac:chgData name="Jorge Arteiro" userId="bf4eec78-4d79-46b9-b8c1-a077f87ed6c5" providerId="ADAL" clId="{DC7AAA88-9FAC-4157-BE71-149380E1340A}" dt="2022-02-16T06:44:05.216" v="1448" actId="6549"/>
          <ac:spMkLst>
            <pc:docMk/>
            <pc:sldMk cId="3495332640" sldId="2147469814"/>
            <ac:spMk id="4" creationId="{B968897A-7613-EC4D-A3C4-00B32FBF8C5C}"/>
          </ac:spMkLst>
        </pc:spChg>
        <pc:spChg chg="del">
          <ac:chgData name="Jorge Arteiro" userId="bf4eec78-4d79-46b9-b8c1-a077f87ed6c5" providerId="ADAL" clId="{DC7AAA88-9FAC-4157-BE71-149380E1340A}" dt="2022-02-16T06:40:20.643" v="1331" actId="478"/>
          <ac:spMkLst>
            <pc:docMk/>
            <pc:sldMk cId="3495332640" sldId="2147469814"/>
            <ac:spMk id="17" creationId="{A9043E4E-BAE4-457E-B1A9-8B2AA279C030}"/>
          </ac:spMkLst>
        </pc:spChg>
        <pc:picChg chg="add del mod">
          <ac:chgData name="Jorge Arteiro" userId="bf4eec78-4d79-46b9-b8c1-a077f87ed6c5" providerId="ADAL" clId="{DC7AAA88-9FAC-4157-BE71-149380E1340A}" dt="2022-02-16T06:43:24.990" v="1439" actId="478"/>
          <ac:picMkLst>
            <pc:docMk/>
            <pc:sldMk cId="3495332640" sldId="2147469814"/>
            <ac:picMk id="2" creationId="{38176CAC-10E4-4023-993D-50CB2B840BAC}"/>
          </ac:picMkLst>
        </pc:picChg>
        <pc:picChg chg="del">
          <ac:chgData name="Jorge Arteiro" userId="bf4eec78-4d79-46b9-b8c1-a077f87ed6c5" providerId="ADAL" clId="{DC7AAA88-9FAC-4157-BE71-149380E1340A}" dt="2022-02-16T06:40:11.490" v="1330" actId="478"/>
          <ac:picMkLst>
            <pc:docMk/>
            <pc:sldMk cId="3495332640" sldId="2147469814"/>
            <ac:picMk id="15" creationId="{2C70EF59-1877-4858-B9AD-437030AC078A}"/>
          </ac:picMkLst>
        </pc:picChg>
      </pc:sldChg>
      <pc:sldChg chg="addSp delSp modSp add mod">
        <pc:chgData name="Jorge Arteiro" userId="bf4eec78-4d79-46b9-b8c1-a077f87ed6c5" providerId="ADAL" clId="{DC7AAA88-9FAC-4157-BE71-149380E1340A}" dt="2022-02-16T06:32:03.897" v="1305" actId="14100"/>
        <pc:sldMkLst>
          <pc:docMk/>
          <pc:sldMk cId="2355199645" sldId="2147469815"/>
        </pc:sldMkLst>
        <pc:spChg chg="mod">
          <ac:chgData name="Jorge Arteiro" userId="bf4eec78-4d79-46b9-b8c1-a077f87ed6c5" providerId="ADAL" clId="{DC7AAA88-9FAC-4157-BE71-149380E1340A}" dt="2022-02-16T06:31:10.279" v="1269" actId="6549"/>
          <ac:spMkLst>
            <pc:docMk/>
            <pc:sldMk cId="2355199645" sldId="2147469815"/>
            <ac:spMk id="4" creationId="{B968897A-7613-EC4D-A3C4-00B32FBF8C5C}"/>
          </ac:spMkLst>
        </pc:spChg>
        <pc:picChg chg="del">
          <ac:chgData name="Jorge Arteiro" userId="bf4eec78-4d79-46b9-b8c1-a077f87ed6c5" providerId="ADAL" clId="{DC7AAA88-9FAC-4157-BE71-149380E1340A}" dt="2022-02-16T06:30:33.195" v="1244" actId="478"/>
          <ac:picMkLst>
            <pc:docMk/>
            <pc:sldMk cId="2355199645" sldId="2147469815"/>
            <ac:picMk id="3" creationId="{2C0C4CAF-2C6B-4A39-9A29-25372EE103BE}"/>
          </ac:picMkLst>
        </pc:picChg>
        <pc:picChg chg="add mod">
          <ac:chgData name="Jorge Arteiro" userId="bf4eec78-4d79-46b9-b8c1-a077f87ed6c5" providerId="ADAL" clId="{DC7AAA88-9FAC-4157-BE71-149380E1340A}" dt="2022-02-16T06:32:03.897" v="1305" actId="14100"/>
          <ac:picMkLst>
            <pc:docMk/>
            <pc:sldMk cId="2355199645" sldId="2147469815"/>
            <ac:picMk id="5" creationId="{D2DCB833-7946-4565-B948-A7BB101A865D}"/>
          </ac:picMkLst>
        </pc:picChg>
        <pc:picChg chg="add del mod">
          <ac:chgData name="Jorge Arteiro" userId="bf4eec78-4d79-46b9-b8c1-a077f87ed6c5" providerId="ADAL" clId="{DC7AAA88-9FAC-4157-BE71-149380E1340A}" dt="2022-02-16T06:30:56.775" v="1249" actId="478"/>
          <ac:picMkLst>
            <pc:docMk/>
            <pc:sldMk cId="2355199645" sldId="2147469815"/>
            <ac:picMk id="7" creationId="{C88E8950-562A-4108-99BD-94BE0E9F23E9}"/>
          </ac:picMkLst>
        </pc:picChg>
      </pc:sldChg>
      <pc:sldChg chg="delSp modSp add mod">
        <pc:chgData name="Jorge Arteiro" userId="bf4eec78-4d79-46b9-b8c1-a077f87ed6c5" providerId="ADAL" clId="{DC7AAA88-9FAC-4157-BE71-149380E1340A}" dt="2022-02-16T06:31:51.795" v="1303" actId="20577"/>
        <pc:sldMkLst>
          <pc:docMk/>
          <pc:sldMk cId="632610699" sldId="2147469816"/>
        </pc:sldMkLst>
        <pc:spChg chg="mod">
          <ac:chgData name="Jorge Arteiro" userId="bf4eec78-4d79-46b9-b8c1-a077f87ed6c5" providerId="ADAL" clId="{DC7AAA88-9FAC-4157-BE71-149380E1340A}" dt="2022-02-16T06:31:51.795" v="1303" actId="20577"/>
          <ac:spMkLst>
            <pc:docMk/>
            <pc:sldMk cId="632610699" sldId="2147469816"/>
            <ac:spMk id="4" creationId="{B968897A-7613-EC4D-A3C4-00B32FBF8C5C}"/>
          </ac:spMkLst>
        </pc:spChg>
        <pc:picChg chg="del">
          <ac:chgData name="Jorge Arteiro" userId="bf4eec78-4d79-46b9-b8c1-a077f87ed6c5" providerId="ADAL" clId="{DC7AAA88-9FAC-4157-BE71-149380E1340A}" dt="2022-02-16T06:31:37.712" v="1280" actId="478"/>
          <ac:picMkLst>
            <pc:docMk/>
            <pc:sldMk cId="632610699" sldId="2147469816"/>
            <ac:picMk id="5" creationId="{D2DCB833-7946-4565-B948-A7BB101A865D}"/>
          </ac:picMkLst>
        </pc:picChg>
        <pc:picChg chg="mod">
          <ac:chgData name="Jorge Arteiro" userId="bf4eec78-4d79-46b9-b8c1-a077f87ed6c5" providerId="ADAL" clId="{DC7AAA88-9FAC-4157-BE71-149380E1340A}" dt="2022-02-16T06:31:40.437" v="1281" actId="1076"/>
          <ac:picMkLst>
            <pc:docMk/>
            <pc:sldMk cId="632610699" sldId="2147469816"/>
            <ac:picMk id="7" creationId="{C88E8950-562A-4108-99BD-94BE0E9F23E9}"/>
          </ac:picMkLst>
        </pc:picChg>
      </pc:sldChg>
      <pc:sldChg chg="addSp delSp modSp add mod">
        <pc:chgData name="Jorge Arteiro" userId="bf4eec78-4d79-46b9-b8c1-a077f87ed6c5" providerId="ADAL" clId="{DC7AAA88-9FAC-4157-BE71-149380E1340A}" dt="2022-02-16T06:43:03.066" v="1437" actId="20577"/>
        <pc:sldMkLst>
          <pc:docMk/>
          <pc:sldMk cId="926690721" sldId="2147469817"/>
        </pc:sldMkLst>
        <pc:spChg chg="mod">
          <ac:chgData name="Jorge Arteiro" userId="bf4eec78-4d79-46b9-b8c1-a077f87ed6c5" providerId="ADAL" clId="{DC7AAA88-9FAC-4157-BE71-149380E1340A}" dt="2022-02-16T06:43:03.066" v="1437" actId="20577"/>
          <ac:spMkLst>
            <pc:docMk/>
            <pc:sldMk cId="926690721" sldId="2147469817"/>
            <ac:spMk id="4" creationId="{B968897A-7613-EC4D-A3C4-00B32FBF8C5C}"/>
          </ac:spMkLst>
        </pc:spChg>
        <pc:picChg chg="del">
          <ac:chgData name="Jorge Arteiro" userId="bf4eec78-4d79-46b9-b8c1-a077f87ed6c5" providerId="ADAL" clId="{DC7AAA88-9FAC-4157-BE71-149380E1340A}" dt="2022-02-16T06:41:08.540" v="1384" actId="478"/>
          <ac:picMkLst>
            <pc:docMk/>
            <pc:sldMk cId="926690721" sldId="2147469817"/>
            <ac:picMk id="2" creationId="{38176CAC-10E4-4023-993D-50CB2B840BAC}"/>
          </ac:picMkLst>
        </pc:picChg>
        <pc:picChg chg="add mod">
          <ac:chgData name="Jorge Arteiro" userId="bf4eec78-4d79-46b9-b8c1-a077f87ed6c5" providerId="ADAL" clId="{DC7AAA88-9FAC-4157-BE71-149380E1340A}" dt="2022-02-16T06:41:34.800" v="1391" actId="1076"/>
          <ac:picMkLst>
            <pc:docMk/>
            <pc:sldMk cId="926690721" sldId="2147469817"/>
            <ac:picMk id="3" creationId="{8EDA7034-28FB-4C55-809E-429E6E3D1755}"/>
          </ac:picMkLst>
        </pc:picChg>
      </pc:sldChg>
      <pc:sldChg chg="addSp modSp add mod">
        <pc:chgData name="Jorge Arteiro" userId="bf4eec78-4d79-46b9-b8c1-a077f87ed6c5" providerId="ADAL" clId="{DC7AAA88-9FAC-4157-BE71-149380E1340A}" dt="2022-02-16T06:42:42.845" v="1425" actId="20577"/>
        <pc:sldMkLst>
          <pc:docMk/>
          <pc:sldMk cId="3446569032" sldId="2147469818"/>
        </pc:sldMkLst>
        <pc:spChg chg="mod">
          <ac:chgData name="Jorge Arteiro" userId="bf4eec78-4d79-46b9-b8c1-a077f87ed6c5" providerId="ADAL" clId="{DC7AAA88-9FAC-4157-BE71-149380E1340A}" dt="2022-02-16T06:42:42.845" v="1425" actId="20577"/>
          <ac:spMkLst>
            <pc:docMk/>
            <pc:sldMk cId="3446569032" sldId="2147469818"/>
            <ac:spMk id="4" creationId="{B968897A-7613-EC4D-A3C4-00B32FBF8C5C}"/>
          </ac:spMkLst>
        </pc:spChg>
        <pc:picChg chg="add mod">
          <ac:chgData name="Jorge Arteiro" userId="bf4eec78-4d79-46b9-b8c1-a077f87ed6c5" providerId="ADAL" clId="{DC7AAA88-9FAC-4157-BE71-149380E1340A}" dt="2022-02-16T06:41:55.225" v="1395" actId="14100"/>
          <ac:picMkLst>
            <pc:docMk/>
            <pc:sldMk cId="3446569032" sldId="2147469818"/>
            <ac:picMk id="2" creationId="{00D3AA26-F41E-47AC-9263-A3DFB28BCA9D}"/>
          </ac:picMkLst>
        </pc:picChg>
      </pc:sldChg>
      <pc:sldChg chg="addSp modSp add mod">
        <pc:chgData name="Jorge Arteiro" userId="bf4eec78-4d79-46b9-b8c1-a077f87ed6c5" providerId="ADAL" clId="{DC7AAA88-9FAC-4157-BE71-149380E1340A}" dt="2022-02-16T06:42:32.012" v="1414" actId="20577"/>
        <pc:sldMkLst>
          <pc:docMk/>
          <pc:sldMk cId="3727056061" sldId="2147469819"/>
        </pc:sldMkLst>
        <pc:spChg chg="mod">
          <ac:chgData name="Jorge Arteiro" userId="bf4eec78-4d79-46b9-b8c1-a077f87ed6c5" providerId="ADAL" clId="{DC7AAA88-9FAC-4157-BE71-149380E1340A}" dt="2022-02-16T06:42:32.012" v="1414" actId="20577"/>
          <ac:spMkLst>
            <pc:docMk/>
            <pc:sldMk cId="3727056061" sldId="2147469819"/>
            <ac:spMk id="4" creationId="{B968897A-7613-EC4D-A3C4-00B32FBF8C5C}"/>
          </ac:spMkLst>
        </pc:spChg>
        <pc:picChg chg="add mod">
          <ac:chgData name="Jorge Arteiro" userId="bf4eec78-4d79-46b9-b8c1-a077f87ed6c5" providerId="ADAL" clId="{DC7AAA88-9FAC-4157-BE71-149380E1340A}" dt="2022-02-16T06:42:13.128" v="1399" actId="14100"/>
          <ac:picMkLst>
            <pc:docMk/>
            <pc:sldMk cId="3727056061" sldId="2147469819"/>
            <ac:picMk id="2" creationId="{AF61E8BA-6AFC-4A7D-85BA-2BD9E551F59A}"/>
          </ac:picMkLst>
        </pc:picChg>
      </pc:sldChg>
      <pc:sldChg chg="add">
        <pc:chgData name="Jorge Arteiro" userId="bf4eec78-4d79-46b9-b8c1-a077f87ed6c5" providerId="ADAL" clId="{DC7AAA88-9FAC-4157-BE71-149380E1340A}" dt="2022-02-16T06:43:22.888" v="1438"/>
        <pc:sldMkLst>
          <pc:docMk/>
          <pc:sldMk cId="3511837797" sldId="2147469820"/>
        </pc:sldMkLst>
      </pc:sldChg>
      <pc:sldMasterChg chg="addSldLayout delSldLayout">
        <pc:chgData name="Jorge Arteiro" userId="bf4eec78-4d79-46b9-b8c1-a077f87ed6c5" providerId="ADAL" clId="{DC7AAA88-9FAC-4157-BE71-149380E1340A}" dt="2022-02-16T06:32:37.390" v="1310" actId="47"/>
        <pc:sldMasterMkLst>
          <pc:docMk/>
          <pc:sldMasterMk cId="2005544715" sldId="2147484495"/>
        </pc:sldMasterMkLst>
        <pc:sldLayoutChg chg="del">
          <pc:chgData name="Jorge Arteiro" userId="bf4eec78-4d79-46b9-b8c1-a077f87ed6c5" providerId="ADAL" clId="{DC7AAA88-9FAC-4157-BE71-149380E1340A}" dt="2022-02-16T06:32:37.390" v="1310" actId="47"/>
          <pc:sldLayoutMkLst>
            <pc:docMk/>
            <pc:sldMasterMk cId="2005544715" sldId="2147484495"/>
            <pc:sldLayoutMk cId="690394973" sldId="2147484523"/>
          </pc:sldLayoutMkLst>
        </pc:sldLayoutChg>
        <pc:sldLayoutChg chg="add del">
          <pc:chgData name="Jorge Arteiro" userId="bf4eec78-4d79-46b9-b8c1-a077f87ed6c5" providerId="ADAL" clId="{DC7AAA88-9FAC-4157-BE71-149380E1340A}" dt="2022-02-16T04:23:59.451" v="282" actId="47"/>
          <pc:sldLayoutMkLst>
            <pc:docMk/>
            <pc:sldMasterMk cId="2005544715" sldId="2147484495"/>
            <pc:sldLayoutMk cId="2270054108" sldId="2147484524"/>
          </pc:sldLayoutMkLst>
        </pc:sldLayoutChg>
      </pc:sldMasterChg>
    </pc:docChg>
  </pc:docChgLst>
  <pc:docChgLst>
    <pc:chgData name="Jorge Arteiro" userId="799d2678b4448f1a" providerId="LiveId" clId="{C7800B8B-736D-45BF-9E6B-C8302163BE19}"/>
    <pc:docChg chg="undo custSel addSld delSld modSld">
      <pc:chgData name="Jorge Arteiro" userId="799d2678b4448f1a" providerId="LiveId" clId="{C7800B8B-736D-45BF-9E6B-C8302163BE19}" dt="2023-09-13T10:02:39.289" v="55" actId="1076"/>
      <pc:docMkLst>
        <pc:docMk/>
      </pc:docMkLst>
      <pc:sldChg chg="del">
        <pc:chgData name="Jorge Arteiro" userId="799d2678b4448f1a" providerId="LiveId" clId="{C7800B8B-736D-45BF-9E6B-C8302163BE19}" dt="2023-09-13T09:55:11.753" v="3" actId="47"/>
        <pc:sldMkLst>
          <pc:docMk/>
          <pc:sldMk cId="164926365" sldId="256"/>
        </pc:sldMkLst>
      </pc:sldChg>
      <pc:sldChg chg="del">
        <pc:chgData name="Jorge Arteiro" userId="799d2678b4448f1a" providerId="LiveId" clId="{C7800B8B-736D-45BF-9E6B-C8302163BE19}" dt="2023-09-13T09:55:11.753" v="3" actId="47"/>
        <pc:sldMkLst>
          <pc:docMk/>
          <pc:sldMk cId="2619780" sldId="257"/>
        </pc:sldMkLst>
      </pc:sldChg>
      <pc:sldChg chg="del">
        <pc:chgData name="Jorge Arteiro" userId="799d2678b4448f1a" providerId="LiveId" clId="{C7800B8B-736D-45BF-9E6B-C8302163BE19}" dt="2023-09-13T09:55:11.753" v="3" actId="47"/>
        <pc:sldMkLst>
          <pc:docMk/>
          <pc:sldMk cId="3941056257" sldId="1419"/>
        </pc:sldMkLst>
      </pc:sldChg>
      <pc:sldChg chg="del">
        <pc:chgData name="Jorge Arteiro" userId="799d2678b4448f1a" providerId="LiveId" clId="{C7800B8B-736D-45BF-9E6B-C8302163BE19}" dt="2023-09-13T09:55:11.753" v="3" actId="47"/>
        <pc:sldMkLst>
          <pc:docMk/>
          <pc:sldMk cId="2341120333" sldId="1538"/>
        </pc:sldMkLst>
      </pc:sldChg>
      <pc:sldChg chg="del">
        <pc:chgData name="Jorge Arteiro" userId="799d2678b4448f1a" providerId="LiveId" clId="{C7800B8B-736D-45BF-9E6B-C8302163BE19}" dt="2023-09-13T09:55:11.753" v="3" actId="47"/>
        <pc:sldMkLst>
          <pc:docMk/>
          <pc:sldMk cId="862097769" sldId="1544"/>
        </pc:sldMkLst>
      </pc:sldChg>
      <pc:sldChg chg="del">
        <pc:chgData name="Jorge Arteiro" userId="799d2678b4448f1a" providerId="LiveId" clId="{C7800B8B-736D-45BF-9E6B-C8302163BE19}" dt="2023-09-13T09:55:11.753" v="3" actId="47"/>
        <pc:sldMkLst>
          <pc:docMk/>
          <pc:sldMk cId="2389561763" sldId="1546"/>
        </pc:sldMkLst>
      </pc:sldChg>
      <pc:sldChg chg="del">
        <pc:chgData name="Jorge Arteiro" userId="799d2678b4448f1a" providerId="LiveId" clId="{C7800B8B-736D-45BF-9E6B-C8302163BE19}" dt="2023-09-13T09:55:11.753" v="3" actId="47"/>
        <pc:sldMkLst>
          <pc:docMk/>
          <pc:sldMk cId="3250383161" sldId="1547"/>
        </pc:sldMkLst>
      </pc:sldChg>
      <pc:sldChg chg="del">
        <pc:chgData name="Jorge Arteiro" userId="799d2678b4448f1a" providerId="LiveId" clId="{C7800B8B-736D-45BF-9E6B-C8302163BE19}" dt="2023-09-13T09:55:11.753" v="3" actId="47"/>
        <pc:sldMkLst>
          <pc:docMk/>
          <pc:sldMk cId="687074080" sldId="1549"/>
        </pc:sldMkLst>
      </pc:sldChg>
      <pc:sldChg chg="del">
        <pc:chgData name="Jorge Arteiro" userId="799d2678b4448f1a" providerId="LiveId" clId="{C7800B8B-736D-45BF-9E6B-C8302163BE19}" dt="2023-09-13T09:55:11.753" v="3" actId="47"/>
        <pc:sldMkLst>
          <pc:docMk/>
          <pc:sldMk cId="840903557" sldId="1550"/>
        </pc:sldMkLst>
      </pc:sldChg>
      <pc:sldChg chg="del">
        <pc:chgData name="Jorge Arteiro" userId="799d2678b4448f1a" providerId="LiveId" clId="{C7800B8B-736D-45BF-9E6B-C8302163BE19}" dt="2023-09-13T09:55:11.753" v="3" actId="47"/>
        <pc:sldMkLst>
          <pc:docMk/>
          <pc:sldMk cId="1349662022" sldId="1552"/>
        </pc:sldMkLst>
      </pc:sldChg>
      <pc:sldChg chg="del">
        <pc:chgData name="Jorge Arteiro" userId="799d2678b4448f1a" providerId="LiveId" clId="{C7800B8B-736D-45BF-9E6B-C8302163BE19}" dt="2023-09-13T09:55:11.753" v="3" actId="47"/>
        <pc:sldMkLst>
          <pc:docMk/>
          <pc:sldMk cId="2626869263" sldId="1553"/>
        </pc:sldMkLst>
      </pc:sldChg>
      <pc:sldChg chg="del">
        <pc:chgData name="Jorge Arteiro" userId="799d2678b4448f1a" providerId="LiveId" clId="{C7800B8B-736D-45BF-9E6B-C8302163BE19}" dt="2023-09-13T09:55:11.753" v="3" actId="47"/>
        <pc:sldMkLst>
          <pc:docMk/>
          <pc:sldMk cId="2966098198" sldId="1554"/>
        </pc:sldMkLst>
      </pc:sldChg>
      <pc:sldChg chg="del">
        <pc:chgData name="Jorge Arteiro" userId="799d2678b4448f1a" providerId="LiveId" clId="{C7800B8B-736D-45BF-9E6B-C8302163BE19}" dt="2023-09-13T09:55:11.753" v="3" actId="47"/>
        <pc:sldMkLst>
          <pc:docMk/>
          <pc:sldMk cId="4018457287" sldId="1555"/>
        </pc:sldMkLst>
      </pc:sldChg>
      <pc:sldChg chg="del">
        <pc:chgData name="Jorge Arteiro" userId="799d2678b4448f1a" providerId="LiveId" clId="{C7800B8B-736D-45BF-9E6B-C8302163BE19}" dt="2023-09-13T09:55:11.753" v="3" actId="47"/>
        <pc:sldMkLst>
          <pc:docMk/>
          <pc:sldMk cId="3338747153" sldId="1556"/>
        </pc:sldMkLst>
      </pc:sldChg>
      <pc:sldChg chg="del">
        <pc:chgData name="Jorge Arteiro" userId="799d2678b4448f1a" providerId="LiveId" clId="{C7800B8B-736D-45BF-9E6B-C8302163BE19}" dt="2023-09-13T09:55:11.753" v="3" actId="47"/>
        <pc:sldMkLst>
          <pc:docMk/>
          <pc:sldMk cId="3340838640" sldId="1557"/>
        </pc:sldMkLst>
      </pc:sldChg>
      <pc:sldChg chg="del">
        <pc:chgData name="Jorge Arteiro" userId="799d2678b4448f1a" providerId="LiveId" clId="{C7800B8B-736D-45BF-9E6B-C8302163BE19}" dt="2023-09-13T09:55:11.753" v="3" actId="47"/>
        <pc:sldMkLst>
          <pc:docMk/>
          <pc:sldMk cId="2049166486" sldId="1558"/>
        </pc:sldMkLst>
      </pc:sldChg>
      <pc:sldChg chg="del">
        <pc:chgData name="Jorge Arteiro" userId="799d2678b4448f1a" providerId="LiveId" clId="{C7800B8B-736D-45BF-9E6B-C8302163BE19}" dt="2023-09-13T09:55:11.753" v="3" actId="47"/>
        <pc:sldMkLst>
          <pc:docMk/>
          <pc:sldMk cId="32224597" sldId="1559"/>
        </pc:sldMkLst>
      </pc:sldChg>
      <pc:sldChg chg="del">
        <pc:chgData name="Jorge Arteiro" userId="799d2678b4448f1a" providerId="LiveId" clId="{C7800B8B-736D-45BF-9E6B-C8302163BE19}" dt="2023-09-13T09:55:11.753" v="3" actId="47"/>
        <pc:sldMkLst>
          <pc:docMk/>
          <pc:sldMk cId="1009741588" sldId="1560"/>
        </pc:sldMkLst>
      </pc:sldChg>
      <pc:sldChg chg="del">
        <pc:chgData name="Jorge Arteiro" userId="799d2678b4448f1a" providerId="LiveId" clId="{C7800B8B-736D-45BF-9E6B-C8302163BE19}" dt="2023-09-13T09:55:11.753" v="3" actId="47"/>
        <pc:sldMkLst>
          <pc:docMk/>
          <pc:sldMk cId="2808975749" sldId="1561"/>
        </pc:sldMkLst>
      </pc:sldChg>
      <pc:sldChg chg="del">
        <pc:chgData name="Jorge Arteiro" userId="799d2678b4448f1a" providerId="LiveId" clId="{C7800B8B-736D-45BF-9E6B-C8302163BE19}" dt="2023-09-13T09:55:11.753" v="3" actId="47"/>
        <pc:sldMkLst>
          <pc:docMk/>
          <pc:sldMk cId="2147119268" sldId="1563"/>
        </pc:sldMkLst>
      </pc:sldChg>
      <pc:sldChg chg="del">
        <pc:chgData name="Jorge Arteiro" userId="799d2678b4448f1a" providerId="LiveId" clId="{C7800B8B-736D-45BF-9E6B-C8302163BE19}" dt="2023-09-13T09:55:11.753" v="3" actId="47"/>
        <pc:sldMkLst>
          <pc:docMk/>
          <pc:sldMk cId="2925303830" sldId="1564"/>
        </pc:sldMkLst>
      </pc:sldChg>
      <pc:sldChg chg="del">
        <pc:chgData name="Jorge Arteiro" userId="799d2678b4448f1a" providerId="LiveId" clId="{C7800B8B-736D-45BF-9E6B-C8302163BE19}" dt="2023-09-13T09:55:11.753" v="3" actId="47"/>
        <pc:sldMkLst>
          <pc:docMk/>
          <pc:sldMk cId="1275588250" sldId="1565"/>
        </pc:sldMkLst>
      </pc:sldChg>
      <pc:sldChg chg="del">
        <pc:chgData name="Jorge Arteiro" userId="799d2678b4448f1a" providerId="LiveId" clId="{C7800B8B-736D-45BF-9E6B-C8302163BE19}" dt="2023-09-13T09:55:11.753" v="3" actId="47"/>
        <pc:sldMkLst>
          <pc:docMk/>
          <pc:sldMk cId="2089145018" sldId="1566"/>
        </pc:sldMkLst>
      </pc:sldChg>
      <pc:sldChg chg="del">
        <pc:chgData name="Jorge Arteiro" userId="799d2678b4448f1a" providerId="LiveId" clId="{C7800B8B-736D-45BF-9E6B-C8302163BE19}" dt="2023-09-13T09:55:11.753" v="3" actId="47"/>
        <pc:sldMkLst>
          <pc:docMk/>
          <pc:sldMk cId="535910398" sldId="1567"/>
        </pc:sldMkLst>
      </pc:sldChg>
      <pc:sldChg chg="del">
        <pc:chgData name="Jorge Arteiro" userId="799d2678b4448f1a" providerId="LiveId" clId="{C7800B8B-736D-45BF-9E6B-C8302163BE19}" dt="2023-09-13T09:55:11.753" v="3" actId="47"/>
        <pc:sldMkLst>
          <pc:docMk/>
          <pc:sldMk cId="3332298639" sldId="1568"/>
        </pc:sldMkLst>
      </pc:sldChg>
      <pc:sldChg chg="del">
        <pc:chgData name="Jorge Arteiro" userId="799d2678b4448f1a" providerId="LiveId" clId="{C7800B8B-736D-45BF-9E6B-C8302163BE19}" dt="2023-09-13T09:55:11.753" v="3" actId="47"/>
        <pc:sldMkLst>
          <pc:docMk/>
          <pc:sldMk cId="1174070033" sldId="1571"/>
        </pc:sldMkLst>
      </pc:sldChg>
      <pc:sldChg chg="add">
        <pc:chgData name="Jorge Arteiro" userId="799d2678b4448f1a" providerId="LiveId" clId="{C7800B8B-736D-45BF-9E6B-C8302163BE19}" dt="2023-09-13T09:56:47.960" v="4"/>
        <pc:sldMkLst>
          <pc:docMk/>
          <pc:sldMk cId="3835671488" sldId="2134804650"/>
        </pc:sldMkLst>
      </pc:sldChg>
      <pc:sldChg chg="del">
        <pc:chgData name="Jorge Arteiro" userId="799d2678b4448f1a" providerId="LiveId" clId="{C7800B8B-736D-45BF-9E6B-C8302163BE19}" dt="2023-09-13T09:55:11.753" v="3" actId="47"/>
        <pc:sldMkLst>
          <pc:docMk/>
          <pc:sldMk cId="2180112278" sldId="2147469715"/>
        </pc:sldMkLst>
      </pc:sldChg>
      <pc:sldChg chg="del">
        <pc:chgData name="Jorge Arteiro" userId="799d2678b4448f1a" providerId="LiveId" clId="{C7800B8B-736D-45BF-9E6B-C8302163BE19}" dt="2023-09-13T09:55:11.753" v="3" actId="47"/>
        <pc:sldMkLst>
          <pc:docMk/>
          <pc:sldMk cId="2376390202" sldId="2147469718"/>
        </pc:sldMkLst>
      </pc:sldChg>
      <pc:sldChg chg="del">
        <pc:chgData name="Jorge Arteiro" userId="799d2678b4448f1a" providerId="LiveId" clId="{C7800B8B-736D-45BF-9E6B-C8302163BE19}" dt="2023-09-13T09:55:11.753" v="3" actId="47"/>
        <pc:sldMkLst>
          <pc:docMk/>
          <pc:sldMk cId="838019025" sldId="2147469804"/>
        </pc:sldMkLst>
      </pc:sldChg>
      <pc:sldChg chg="del">
        <pc:chgData name="Jorge Arteiro" userId="799d2678b4448f1a" providerId="LiveId" clId="{C7800B8B-736D-45BF-9E6B-C8302163BE19}" dt="2023-09-13T09:55:11.753" v="3" actId="47"/>
        <pc:sldMkLst>
          <pc:docMk/>
          <pc:sldMk cId="675972863" sldId="2147469814"/>
        </pc:sldMkLst>
      </pc:sldChg>
      <pc:sldChg chg="del">
        <pc:chgData name="Jorge Arteiro" userId="799d2678b4448f1a" providerId="LiveId" clId="{C7800B8B-736D-45BF-9E6B-C8302163BE19}" dt="2023-09-13T09:55:11.753" v="3" actId="47"/>
        <pc:sldMkLst>
          <pc:docMk/>
          <pc:sldMk cId="3279609382" sldId="2147469821"/>
        </pc:sldMkLst>
      </pc:sldChg>
      <pc:sldChg chg="del">
        <pc:chgData name="Jorge Arteiro" userId="799d2678b4448f1a" providerId="LiveId" clId="{C7800B8B-736D-45BF-9E6B-C8302163BE19}" dt="2023-09-13T09:55:11.753" v="3" actId="47"/>
        <pc:sldMkLst>
          <pc:docMk/>
          <pc:sldMk cId="2927053062" sldId="2147469962"/>
        </pc:sldMkLst>
      </pc:sldChg>
      <pc:sldChg chg="del">
        <pc:chgData name="Jorge Arteiro" userId="799d2678b4448f1a" providerId="LiveId" clId="{C7800B8B-736D-45BF-9E6B-C8302163BE19}" dt="2023-09-13T09:55:11.753" v="3" actId="47"/>
        <pc:sldMkLst>
          <pc:docMk/>
          <pc:sldMk cId="3558069566" sldId="2147469964"/>
        </pc:sldMkLst>
      </pc:sldChg>
      <pc:sldChg chg="del">
        <pc:chgData name="Jorge Arteiro" userId="799d2678b4448f1a" providerId="LiveId" clId="{C7800B8B-736D-45BF-9E6B-C8302163BE19}" dt="2023-09-13T09:55:11.753" v="3" actId="47"/>
        <pc:sldMkLst>
          <pc:docMk/>
          <pc:sldMk cId="3301327824" sldId="2147470630"/>
        </pc:sldMkLst>
      </pc:sldChg>
      <pc:sldChg chg="del">
        <pc:chgData name="Jorge Arteiro" userId="799d2678b4448f1a" providerId="LiveId" clId="{C7800B8B-736D-45BF-9E6B-C8302163BE19}" dt="2023-09-13T09:55:11.753" v="3" actId="47"/>
        <pc:sldMkLst>
          <pc:docMk/>
          <pc:sldMk cId="857199313" sldId="2147470647"/>
        </pc:sldMkLst>
      </pc:sldChg>
      <pc:sldChg chg="del">
        <pc:chgData name="Jorge Arteiro" userId="799d2678b4448f1a" providerId="LiveId" clId="{C7800B8B-736D-45BF-9E6B-C8302163BE19}" dt="2023-09-13T09:55:11.753" v="3" actId="47"/>
        <pc:sldMkLst>
          <pc:docMk/>
          <pc:sldMk cId="2287330228" sldId="2147470648"/>
        </pc:sldMkLst>
      </pc:sldChg>
      <pc:sldChg chg="del">
        <pc:chgData name="Jorge Arteiro" userId="799d2678b4448f1a" providerId="LiveId" clId="{C7800B8B-736D-45BF-9E6B-C8302163BE19}" dt="2023-09-13T09:55:11.753" v="3" actId="47"/>
        <pc:sldMkLst>
          <pc:docMk/>
          <pc:sldMk cId="1186294914" sldId="2147470713"/>
        </pc:sldMkLst>
      </pc:sldChg>
      <pc:sldChg chg="del">
        <pc:chgData name="Jorge Arteiro" userId="799d2678b4448f1a" providerId="LiveId" clId="{C7800B8B-736D-45BF-9E6B-C8302163BE19}" dt="2023-09-13T09:55:11.753" v="3" actId="47"/>
        <pc:sldMkLst>
          <pc:docMk/>
          <pc:sldMk cId="1011710199" sldId="2147470715"/>
        </pc:sldMkLst>
      </pc:sldChg>
      <pc:sldChg chg="del">
        <pc:chgData name="Jorge Arteiro" userId="799d2678b4448f1a" providerId="LiveId" clId="{C7800B8B-736D-45BF-9E6B-C8302163BE19}" dt="2023-09-13T09:55:11.753" v="3" actId="47"/>
        <pc:sldMkLst>
          <pc:docMk/>
          <pc:sldMk cId="1033327487" sldId="2147470716"/>
        </pc:sldMkLst>
      </pc:sldChg>
      <pc:sldChg chg="del">
        <pc:chgData name="Jorge Arteiro" userId="799d2678b4448f1a" providerId="LiveId" clId="{C7800B8B-736D-45BF-9E6B-C8302163BE19}" dt="2023-09-13T09:55:11.753" v="3" actId="47"/>
        <pc:sldMkLst>
          <pc:docMk/>
          <pc:sldMk cId="123180585" sldId="2147470717"/>
        </pc:sldMkLst>
      </pc:sldChg>
      <pc:sldChg chg="del">
        <pc:chgData name="Jorge Arteiro" userId="799d2678b4448f1a" providerId="LiveId" clId="{C7800B8B-736D-45BF-9E6B-C8302163BE19}" dt="2023-09-13T09:54:48.460" v="0" actId="47"/>
        <pc:sldMkLst>
          <pc:docMk/>
          <pc:sldMk cId="3844036784" sldId="2147470728"/>
        </pc:sldMkLst>
      </pc:sldChg>
      <pc:sldChg chg="modSp mod">
        <pc:chgData name="Jorge Arteiro" userId="799d2678b4448f1a" providerId="LiveId" clId="{C7800B8B-736D-45BF-9E6B-C8302163BE19}" dt="2023-09-13T10:02:39.289" v="55" actId="1076"/>
        <pc:sldMkLst>
          <pc:docMk/>
          <pc:sldMk cId="3179883690" sldId="2147470730"/>
        </pc:sldMkLst>
        <pc:spChg chg="mod">
          <ac:chgData name="Jorge Arteiro" userId="799d2678b4448f1a" providerId="LiveId" clId="{C7800B8B-736D-45BF-9E6B-C8302163BE19}" dt="2023-09-13T10:02:39.289" v="55" actId="1076"/>
          <ac:spMkLst>
            <pc:docMk/>
            <pc:sldMk cId="3179883690" sldId="2147470730"/>
            <ac:spMk id="6" creationId="{00000000-0000-0000-0000-000000000000}"/>
          </ac:spMkLst>
        </pc:spChg>
        <pc:spChg chg="mod">
          <ac:chgData name="Jorge Arteiro" userId="799d2678b4448f1a" providerId="LiveId" clId="{C7800B8B-736D-45BF-9E6B-C8302163BE19}" dt="2023-09-13T09:57:22.699" v="11" actId="20577"/>
          <ac:spMkLst>
            <pc:docMk/>
            <pc:sldMk cId="3179883690" sldId="2147470730"/>
            <ac:spMk id="17" creationId="{00000000-0000-0000-0000-000000000000}"/>
          </ac:spMkLst>
        </pc:spChg>
      </pc:sldChg>
      <pc:sldChg chg="del mod modShow">
        <pc:chgData name="Jorge Arteiro" userId="799d2678b4448f1a" providerId="LiveId" clId="{C7800B8B-736D-45BF-9E6B-C8302163BE19}" dt="2023-09-13T09:55:04.509" v="2" actId="47"/>
        <pc:sldMkLst>
          <pc:docMk/>
          <pc:sldMk cId="3483233384" sldId="2147470735"/>
        </pc:sldMkLst>
      </pc:sldChg>
      <pc:sldChg chg="del">
        <pc:chgData name="Jorge Arteiro" userId="799d2678b4448f1a" providerId="LiveId" clId="{C7800B8B-736D-45BF-9E6B-C8302163BE19}" dt="2023-09-13T09:55:04.509" v="2" actId="47"/>
        <pc:sldMkLst>
          <pc:docMk/>
          <pc:sldMk cId="2590016605" sldId="2147470739"/>
        </pc:sldMkLst>
      </pc:sldChg>
      <pc:sldChg chg="del">
        <pc:chgData name="Jorge Arteiro" userId="799d2678b4448f1a" providerId="LiveId" clId="{C7800B8B-736D-45BF-9E6B-C8302163BE19}" dt="2023-09-13T09:54:48.460" v="0" actId="47"/>
        <pc:sldMkLst>
          <pc:docMk/>
          <pc:sldMk cId="1476999935" sldId="2147479562"/>
        </pc:sldMkLst>
      </pc:sldChg>
      <pc:sldChg chg="del">
        <pc:chgData name="Jorge Arteiro" userId="799d2678b4448f1a" providerId="LiveId" clId="{C7800B8B-736D-45BF-9E6B-C8302163BE19}" dt="2023-09-13T09:54:48.460" v="0" actId="47"/>
        <pc:sldMkLst>
          <pc:docMk/>
          <pc:sldMk cId="183024405" sldId="2147480028"/>
        </pc:sldMkLst>
      </pc:sldChg>
      <pc:sldChg chg="del">
        <pc:chgData name="Jorge Arteiro" userId="799d2678b4448f1a" providerId="LiveId" clId="{C7800B8B-736D-45BF-9E6B-C8302163BE19}" dt="2023-09-13T09:54:48.460" v="0" actId="47"/>
        <pc:sldMkLst>
          <pc:docMk/>
          <pc:sldMk cId="2833228803" sldId="2147480415"/>
        </pc:sldMkLst>
      </pc:sldChg>
      <pc:sldChg chg="del">
        <pc:chgData name="Jorge Arteiro" userId="799d2678b4448f1a" providerId="LiveId" clId="{C7800B8B-736D-45BF-9E6B-C8302163BE19}" dt="2023-09-13T09:54:48.460" v="0" actId="47"/>
        <pc:sldMkLst>
          <pc:docMk/>
          <pc:sldMk cId="2312293796" sldId="2147480416"/>
        </pc:sldMkLst>
      </pc:sldChg>
      <pc:sldChg chg="del">
        <pc:chgData name="Jorge Arteiro" userId="799d2678b4448f1a" providerId="LiveId" clId="{C7800B8B-736D-45BF-9E6B-C8302163BE19}" dt="2023-09-13T09:54:48.460" v="0" actId="47"/>
        <pc:sldMkLst>
          <pc:docMk/>
          <pc:sldMk cId="1395035824" sldId="2147480417"/>
        </pc:sldMkLst>
      </pc:sldChg>
      <pc:sldChg chg="del">
        <pc:chgData name="Jorge Arteiro" userId="799d2678b4448f1a" providerId="LiveId" clId="{C7800B8B-736D-45BF-9E6B-C8302163BE19}" dt="2023-09-13T09:54:48.460" v="0" actId="47"/>
        <pc:sldMkLst>
          <pc:docMk/>
          <pc:sldMk cId="3514406996" sldId="2147480418"/>
        </pc:sldMkLst>
      </pc:sldChg>
      <pc:sldChg chg="del">
        <pc:chgData name="Jorge Arteiro" userId="799d2678b4448f1a" providerId="LiveId" clId="{C7800B8B-736D-45BF-9E6B-C8302163BE19}" dt="2023-09-13T09:54:48.460" v="0" actId="47"/>
        <pc:sldMkLst>
          <pc:docMk/>
          <pc:sldMk cId="264999559" sldId="2147480419"/>
        </pc:sldMkLst>
      </pc:sldChg>
      <pc:sldMasterChg chg="delSldLayout">
        <pc:chgData name="Jorge Arteiro" userId="799d2678b4448f1a" providerId="LiveId" clId="{C7800B8B-736D-45BF-9E6B-C8302163BE19}" dt="2023-09-13T09:55:11.753" v="3" actId="47"/>
        <pc:sldMasterMkLst>
          <pc:docMk/>
          <pc:sldMasterMk cId="2005544715" sldId="2147484495"/>
        </pc:sldMasterMkLst>
        <pc:sldLayoutChg chg="del">
          <pc:chgData name="Jorge Arteiro" userId="799d2678b4448f1a" providerId="LiveId" clId="{C7800B8B-736D-45BF-9E6B-C8302163BE19}" dt="2023-09-13T09:55:11.753" v="3" actId="47"/>
          <pc:sldLayoutMkLst>
            <pc:docMk/>
            <pc:sldMasterMk cId="2005544715" sldId="2147484495"/>
            <pc:sldLayoutMk cId="2080047859" sldId="2147484527"/>
          </pc:sldLayoutMkLst>
        </pc:sldLayoutChg>
        <pc:sldLayoutChg chg="del">
          <pc:chgData name="Jorge Arteiro" userId="799d2678b4448f1a" providerId="LiveId" clId="{C7800B8B-736D-45BF-9E6B-C8302163BE19}" dt="2023-09-13T09:54:48.460" v="0" actId="47"/>
          <pc:sldLayoutMkLst>
            <pc:docMk/>
            <pc:sldMasterMk cId="2005544715" sldId="2147484495"/>
            <pc:sldLayoutMk cId="1523091630" sldId="2147484548"/>
          </pc:sldLayoutMkLst>
        </pc:sldLayoutChg>
        <pc:sldLayoutChg chg="del">
          <pc:chgData name="Jorge Arteiro" userId="799d2678b4448f1a" providerId="LiveId" clId="{C7800B8B-736D-45BF-9E6B-C8302163BE19}" dt="2023-09-13T09:54:48.460" v="0" actId="47"/>
          <pc:sldLayoutMkLst>
            <pc:docMk/>
            <pc:sldMasterMk cId="2005544715" sldId="2147484495"/>
            <pc:sldLayoutMk cId="3264194919" sldId="2147484549"/>
          </pc:sldLayoutMkLst>
        </pc:sldLayoutChg>
      </pc:sldMasterChg>
    </pc:docChg>
  </pc:docChgLst>
  <pc:docChgLst>
    <pc:chgData name="Jorge Arteiro" userId="799d2678b4448f1a" providerId="LiveId" clId="{68D3B84E-C9D6-4B63-BFDA-B2BA707C08EC}"/>
    <pc:docChg chg="custSel addSld delSld modSld">
      <pc:chgData name="Jorge Arteiro" userId="799d2678b4448f1a" providerId="LiveId" clId="{68D3B84E-C9D6-4B63-BFDA-B2BA707C08EC}" dt="2023-03-09T06:27:23.891" v="112" actId="108"/>
      <pc:docMkLst>
        <pc:docMk/>
      </pc:docMkLst>
      <pc:sldChg chg="addSp delSp modSp mod">
        <pc:chgData name="Jorge Arteiro" userId="799d2678b4448f1a" providerId="LiveId" clId="{68D3B84E-C9D6-4B63-BFDA-B2BA707C08EC}" dt="2023-03-09T03:14:14.448" v="66" actId="14100"/>
        <pc:sldMkLst>
          <pc:docMk/>
          <pc:sldMk cId="2089720119" sldId="1534"/>
        </pc:sldMkLst>
        <pc:spChg chg="mod">
          <ac:chgData name="Jorge Arteiro" userId="799d2678b4448f1a" providerId="LiveId" clId="{68D3B84E-C9D6-4B63-BFDA-B2BA707C08EC}" dt="2023-03-09T03:14:06.455" v="64" actId="14100"/>
          <ac:spMkLst>
            <pc:docMk/>
            <pc:sldMk cId="2089720119" sldId="1534"/>
            <ac:spMk id="4" creationId="{00000000-0000-0000-0000-000000000000}"/>
          </ac:spMkLst>
        </pc:spChg>
        <pc:picChg chg="del">
          <ac:chgData name="Jorge Arteiro" userId="799d2678b4448f1a" providerId="LiveId" clId="{68D3B84E-C9D6-4B63-BFDA-B2BA707C08EC}" dt="2023-03-09T03:12:45.558" v="0" actId="478"/>
          <ac:picMkLst>
            <pc:docMk/>
            <pc:sldMk cId="2089720119" sldId="1534"/>
            <ac:picMk id="3" creationId="{DABC8649-F4B9-4AB0-A1F8-73EE1427BB39}"/>
          </ac:picMkLst>
        </pc:picChg>
        <pc:picChg chg="add mod">
          <ac:chgData name="Jorge Arteiro" userId="799d2678b4448f1a" providerId="LiveId" clId="{68D3B84E-C9D6-4B63-BFDA-B2BA707C08EC}" dt="2023-03-09T03:12:53.118" v="3" actId="14100"/>
          <ac:picMkLst>
            <pc:docMk/>
            <pc:sldMk cId="2089720119" sldId="1534"/>
            <ac:picMk id="6" creationId="{29A621C9-2378-8BE3-C9BE-6A0617DAAC0E}"/>
          </ac:picMkLst>
        </pc:picChg>
        <pc:picChg chg="mod">
          <ac:chgData name="Jorge Arteiro" userId="799d2678b4448f1a" providerId="LiveId" clId="{68D3B84E-C9D6-4B63-BFDA-B2BA707C08EC}" dt="2023-03-09T03:14:14.448" v="66" actId="14100"/>
          <ac:picMkLst>
            <pc:docMk/>
            <pc:sldMk cId="2089720119" sldId="1534"/>
            <ac:picMk id="7" creationId="{F862AA80-52DA-EDFE-9A0B-F0E07E5940A4}"/>
          </ac:picMkLst>
        </pc:picChg>
      </pc:sldChg>
      <pc:sldChg chg="del">
        <pc:chgData name="Jorge Arteiro" userId="799d2678b4448f1a" providerId="LiveId" clId="{68D3B84E-C9D6-4B63-BFDA-B2BA707C08EC}" dt="2023-03-09T03:19:38.743" v="74" actId="2696"/>
        <pc:sldMkLst>
          <pc:docMk/>
          <pc:sldMk cId="2588535076" sldId="1551"/>
        </pc:sldMkLst>
      </pc:sldChg>
      <pc:sldChg chg="add">
        <pc:chgData name="Jorge Arteiro" userId="799d2678b4448f1a" providerId="LiveId" clId="{68D3B84E-C9D6-4B63-BFDA-B2BA707C08EC}" dt="2023-03-09T03:19:55.892" v="75"/>
        <pc:sldMkLst>
          <pc:docMk/>
          <pc:sldMk cId="2809632439" sldId="1551"/>
        </pc:sldMkLst>
      </pc:sldChg>
      <pc:sldChg chg="modSp mod">
        <pc:chgData name="Jorge Arteiro" userId="799d2678b4448f1a" providerId="LiveId" clId="{68D3B84E-C9D6-4B63-BFDA-B2BA707C08EC}" dt="2023-03-09T03:18:07.255" v="73" actId="14826"/>
        <pc:sldMkLst>
          <pc:docMk/>
          <pc:sldMk cId="2747731360" sldId="2147469431"/>
        </pc:sldMkLst>
        <pc:spChg chg="mod">
          <ac:chgData name="Jorge Arteiro" userId="799d2678b4448f1a" providerId="LiveId" clId="{68D3B84E-C9D6-4B63-BFDA-B2BA707C08EC}" dt="2023-03-09T03:15:04.067" v="72" actId="14100"/>
          <ac:spMkLst>
            <pc:docMk/>
            <pc:sldMk cId="2747731360" sldId="2147469431"/>
            <ac:spMk id="6" creationId="{82E39F1E-E209-48DB-95CA-67191BC42D8A}"/>
          </ac:spMkLst>
        </pc:spChg>
        <pc:picChg chg="mod">
          <ac:chgData name="Jorge Arteiro" userId="799d2678b4448f1a" providerId="LiveId" clId="{68D3B84E-C9D6-4B63-BFDA-B2BA707C08EC}" dt="2023-03-09T03:18:07.255" v="73" actId="14826"/>
          <ac:picMkLst>
            <pc:docMk/>
            <pc:sldMk cId="2747731360" sldId="2147469431"/>
            <ac:picMk id="2" creationId="{1A1B823D-B5C9-441F-8A01-35C79EA3C4A2}"/>
          </ac:picMkLst>
        </pc:picChg>
        <pc:picChg chg="mod">
          <ac:chgData name="Jorge Arteiro" userId="799d2678b4448f1a" providerId="LiveId" clId="{68D3B84E-C9D6-4B63-BFDA-B2BA707C08EC}" dt="2023-03-09T03:14:48.881" v="67" actId="1076"/>
          <ac:picMkLst>
            <pc:docMk/>
            <pc:sldMk cId="2747731360" sldId="2147469431"/>
            <ac:picMk id="9" creationId="{B9430F02-803E-4FCF-BC7E-A635575F0513}"/>
          </ac:picMkLst>
        </pc:picChg>
      </pc:sldChg>
      <pc:sldChg chg="add">
        <pc:chgData name="Jorge Arteiro" userId="799d2678b4448f1a" providerId="LiveId" clId="{68D3B84E-C9D6-4B63-BFDA-B2BA707C08EC}" dt="2023-03-09T03:19:55.892" v="75"/>
        <pc:sldMkLst>
          <pc:docMk/>
          <pc:sldMk cId="2177264984" sldId="2147469438"/>
        </pc:sldMkLst>
      </pc:sldChg>
      <pc:sldChg chg="del">
        <pc:chgData name="Jorge Arteiro" userId="799d2678b4448f1a" providerId="LiveId" clId="{68D3B84E-C9D6-4B63-BFDA-B2BA707C08EC}" dt="2023-03-09T03:19:38.743" v="74" actId="2696"/>
        <pc:sldMkLst>
          <pc:docMk/>
          <pc:sldMk cId="3762725217" sldId="2147469438"/>
        </pc:sldMkLst>
      </pc:sldChg>
      <pc:sldChg chg="del">
        <pc:chgData name="Jorge Arteiro" userId="799d2678b4448f1a" providerId="LiveId" clId="{68D3B84E-C9D6-4B63-BFDA-B2BA707C08EC}" dt="2023-03-09T03:19:38.743" v="74" actId="2696"/>
        <pc:sldMkLst>
          <pc:docMk/>
          <pc:sldMk cId="687656015" sldId="2147469805"/>
        </pc:sldMkLst>
      </pc:sldChg>
      <pc:sldChg chg="add">
        <pc:chgData name="Jorge Arteiro" userId="799d2678b4448f1a" providerId="LiveId" clId="{68D3B84E-C9D6-4B63-BFDA-B2BA707C08EC}" dt="2023-03-09T03:19:55.892" v="75"/>
        <pc:sldMkLst>
          <pc:docMk/>
          <pc:sldMk cId="3434560213" sldId="2147469805"/>
        </pc:sldMkLst>
      </pc:sldChg>
      <pc:sldChg chg="add">
        <pc:chgData name="Jorge Arteiro" userId="799d2678b4448f1a" providerId="LiveId" clId="{68D3B84E-C9D6-4B63-BFDA-B2BA707C08EC}" dt="2023-03-09T03:19:55.892" v="75"/>
        <pc:sldMkLst>
          <pc:docMk/>
          <pc:sldMk cId="180382054" sldId="2147469806"/>
        </pc:sldMkLst>
      </pc:sldChg>
      <pc:sldChg chg="del">
        <pc:chgData name="Jorge Arteiro" userId="799d2678b4448f1a" providerId="LiveId" clId="{68D3B84E-C9D6-4B63-BFDA-B2BA707C08EC}" dt="2023-03-09T03:19:38.743" v="74" actId="2696"/>
        <pc:sldMkLst>
          <pc:docMk/>
          <pc:sldMk cId="693981708" sldId="2147469806"/>
        </pc:sldMkLst>
      </pc:sldChg>
      <pc:sldChg chg="del">
        <pc:chgData name="Jorge Arteiro" userId="799d2678b4448f1a" providerId="LiveId" clId="{68D3B84E-C9D6-4B63-BFDA-B2BA707C08EC}" dt="2023-03-09T03:19:38.743" v="74" actId="2696"/>
        <pc:sldMkLst>
          <pc:docMk/>
          <pc:sldMk cId="92666793" sldId="2147469807"/>
        </pc:sldMkLst>
      </pc:sldChg>
      <pc:sldChg chg="add">
        <pc:chgData name="Jorge Arteiro" userId="799d2678b4448f1a" providerId="LiveId" clId="{68D3B84E-C9D6-4B63-BFDA-B2BA707C08EC}" dt="2023-03-09T03:19:55.892" v="75"/>
        <pc:sldMkLst>
          <pc:docMk/>
          <pc:sldMk cId="2416966809" sldId="2147469807"/>
        </pc:sldMkLst>
      </pc:sldChg>
      <pc:sldChg chg="del">
        <pc:chgData name="Jorge Arteiro" userId="799d2678b4448f1a" providerId="LiveId" clId="{68D3B84E-C9D6-4B63-BFDA-B2BA707C08EC}" dt="2023-03-09T03:20:50.478" v="77" actId="47"/>
        <pc:sldMkLst>
          <pc:docMk/>
          <pc:sldMk cId="808191465" sldId="2147470727"/>
        </pc:sldMkLst>
      </pc:sldChg>
      <pc:sldChg chg="add">
        <pc:chgData name="Jorge Arteiro" userId="799d2678b4448f1a" providerId="LiveId" clId="{68D3B84E-C9D6-4B63-BFDA-B2BA707C08EC}" dt="2023-03-09T03:20:41.564" v="76"/>
        <pc:sldMkLst>
          <pc:docMk/>
          <pc:sldMk cId="3844036784" sldId="2147470728"/>
        </pc:sldMkLst>
      </pc:sldChg>
      <pc:sldChg chg="add">
        <pc:chgData name="Jorge Arteiro" userId="799d2678b4448f1a" providerId="LiveId" clId="{68D3B84E-C9D6-4B63-BFDA-B2BA707C08EC}" dt="2023-03-09T03:20:41.564" v="76"/>
        <pc:sldMkLst>
          <pc:docMk/>
          <pc:sldMk cId="2135320169" sldId="2147470729"/>
        </pc:sldMkLst>
      </pc:sldChg>
      <pc:sldChg chg="modSp add mod">
        <pc:chgData name="Jorge Arteiro" userId="799d2678b4448f1a" providerId="LiveId" clId="{68D3B84E-C9D6-4B63-BFDA-B2BA707C08EC}" dt="2023-03-09T06:27:23.891" v="112" actId="108"/>
        <pc:sldMkLst>
          <pc:docMk/>
          <pc:sldMk cId="3179883690" sldId="2147470730"/>
        </pc:sldMkLst>
        <pc:spChg chg="mod">
          <ac:chgData name="Jorge Arteiro" userId="799d2678b4448f1a" providerId="LiveId" clId="{68D3B84E-C9D6-4B63-BFDA-B2BA707C08EC}" dt="2023-03-09T06:27:23.891" v="112" actId="108"/>
          <ac:spMkLst>
            <pc:docMk/>
            <pc:sldMk cId="3179883690" sldId="2147470730"/>
            <ac:spMk id="6" creationId="{00000000-0000-0000-0000-000000000000}"/>
          </ac:spMkLst>
        </pc:spChg>
      </pc:sldChg>
      <pc:sldChg chg="add">
        <pc:chgData name="Jorge Arteiro" userId="799d2678b4448f1a" providerId="LiveId" clId="{68D3B84E-C9D6-4B63-BFDA-B2BA707C08EC}" dt="2023-03-09T03:20:41.564" v="76"/>
        <pc:sldMkLst>
          <pc:docMk/>
          <pc:sldMk cId="3247951438" sldId="2147470731"/>
        </pc:sldMkLst>
      </pc:sldChg>
    </pc:docChg>
  </pc:docChgLst>
  <pc:docChgLst>
    <pc:chgData name="Jorge Arteiro" userId="bf4eec78-4d79-46b9-b8c1-a077f87ed6c5" providerId="ADAL" clId="{D5085E61-52B7-406E-8D9B-293F3CD53CA4}"/>
    <pc:docChg chg="undo redo custSel addSld delSld modSld sldOrd">
      <pc:chgData name="Jorge Arteiro" userId="bf4eec78-4d79-46b9-b8c1-a077f87ed6c5" providerId="ADAL" clId="{D5085E61-52B7-406E-8D9B-293F3CD53CA4}" dt="2021-07-28T10:33:01.888" v="1517" actId="22"/>
      <pc:docMkLst>
        <pc:docMk/>
      </pc:docMkLst>
      <pc:sldChg chg="mod modShow">
        <pc:chgData name="Jorge Arteiro" userId="bf4eec78-4d79-46b9-b8c1-a077f87ed6c5" providerId="ADAL" clId="{D5085E61-52B7-406E-8D9B-293F3CD53CA4}" dt="2021-07-28T07:59:39.528" v="1377" actId="729"/>
        <pc:sldMkLst>
          <pc:docMk/>
          <pc:sldMk cId="164926365" sldId="256"/>
        </pc:sldMkLst>
      </pc:sldChg>
      <pc:sldChg chg="mod modShow">
        <pc:chgData name="Jorge Arteiro" userId="bf4eec78-4d79-46b9-b8c1-a077f87ed6c5" providerId="ADAL" clId="{D5085E61-52B7-406E-8D9B-293F3CD53CA4}" dt="2021-07-28T07:59:39.528" v="1377" actId="729"/>
        <pc:sldMkLst>
          <pc:docMk/>
          <pc:sldMk cId="2619780" sldId="257"/>
        </pc:sldMkLst>
      </pc:sldChg>
      <pc:sldChg chg="mod modShow">
        <pc:chgData name="Jorge Arteiro" userId="bf4eec78-4d79-46b9-b8c1-a077f87ed6c5" providerId="ADAL" clId="{D5085E61-52B7-406E-8D9B-293F3CD53CA4}" dt="2021-07-28T07:59:39.528" v="1377" actId="729"/>
        <pc:sldMkLst>
          <pc:docMk/>
          <pc:sldMk cId="3941056257" sldId="1419"/>
        </pc:sldMkLst>
      </pc:sldChg>
      <pc:sldChg chg="addSp modSp mod">
        <pc:chgData name="Jorge Arteiro" userId="bf4eec78-4d79-46b9-b8c1-a077f87ed6c5" providerId="ADAL" clId="{D5085E61-52B7-406E-8D9B-293F3CD53CA4}" dt="2021-07-28T00:42:23.899" v="1195" actId="404"/>
        <pc:sldMkLst>
          <pc:docMk/>
          <pc:sldMk cId="2089720119" sldId="1534"/>
        </pc:sldMkLst>
        <pc:spChg chg="mod">
          <ac:chgData name="Jorge Arteiro" userId="bf4eec78-4d79-46b9-b8c1-a077f87ed6c5" providerId="ADAL" clId="{D5085E61-52B7-406E-8D9B-293F3CD53CA4}" dt="2021-07-27T08:07:36.357" v="1022" actId="20577"/>
          <ac:spMkLst>
            <pc:docMk/>
            <pc:sldMk cId="2089720119" sldId="1534"/>
            <ac:spMk id="4" creationId="{00000000-0000-0000-0000-000000000000}"/>
          </ac:spMkLst>
        </pc:spChg>
        <pc:spChg chg="mod">
          <ac:chgData name="Jorge Arteiro" userId="bf4eec78-4d79-46b9-b8c1-a077f87ed6c5" providerId="ADAL" clId="{D5085E61-52B7-406E-8D9B-293F3CD53CA4}" dt="2021-07-28T00:42:23.899" v="1195" actId="404"/>
          <ac:spMkLst>
            <pc:docMk/>
            <pc:sldMk cId="2089720119" sldId="1534"/>
            <ac:spMk id="5" creationId="{00000000-0000-0000-0000-000000000000}"/>
          </ac:spMkLst>
        </pc:spChg>
        <pc:picChg chg="add mod">
          <ac:chgData name="Jorge Arteiro" userId="bf4eec78-4d79-46b9-b8c1-a077f87ed6c5" providerId="ADAL" clId="{D5085E61-52B7-406E-8D9B-293F3CD53CA4}" dt="2021-07-27T07:59:20.003" v="957" actId="1076"/>
          <ac:picMkLst>
            <pc:docMk/>
            <pc:sldMk cId="2089720119" sldId="1534"/>
            <ac:picMk id="2" creationId="{D622E70C-2C3F-4048-A265-441CE0422B92}"/>
          </ac:picMkLst>
        </pc:picChg>
        <pc:picChg chg="add mod">
          <ac:chgData name="Jorge Arteiro" userId="bf4eec78-4d79-46b9-b8c1-a077f87ed6c5" providerId="ADAL" clId="{D5085E61-52B7-406E-8D9B-293F3CD53CA4}" dt="2021-07-27T08:00:40.083" v="966" actId="14100"/>
          <ac:picMkLst>
            <pc:docMk/>
            <pc:sldMk cId="2089720119" sldId="1534"/>
            <ac:picMk id="7" creationId="{D68620C9-AB51-41EA-B703-9AD39448A683}"/>
          </ac:picMkLst>
        </pc:picChg>
      </pc:sldChg>
      <pc:sldChg chg="mod modShow">
        <pc:chgData name="Jorge Arteiro" userId="bf4eec78-4d79-46b9-b8c1-a077f87ed6c5" providerId="ADAL" clId="{D5085E61-52B7-406E-8D9B-293F3CD53CA4}" dt="2021-07-28T07:59:39.528" v="1377" actId="729"/>
        <pc:sldMkLst>
          <pc:docMk/>
          <pc:sldMk cId="2341120333" sldId="1538"/>
        </pc:sldMkLst>
      </pc:sldChg>
      <pc:sldChg chg="mod modShow">
        <pc:chgData name="Jorge Arteiro" userId="bf4eec78-4d79-46b9-b8c1-a077f87ed6c5" providerId="ADAL" clId="{D5085E61-52B7-406E-8D9B-293F3CD53CA4}" dt="2021-07-28T07:59:39.528" v="1377" actId="729"/>
        <pc:sldMkLst>
          <pc:docMk/>
          <pc:sldMk cId="862097769" sldId="1544"/>
        </pc:sldMkLst>
      </pc:sldChg>
      <pc:sldChg chg="mod modShow">
        <pc:chgData name="Jorge Arteiro" userId="bf4eec78-4d79-46b9-b8c1-a077f87ed6c5" providerId="ADAL" clId="{D5085E61-52B7-406E-8D9B-293F3CD53CA4}" dt="2021-07-28T07:59:39.528" v="1377" actId="729"/>
        <pc:sldMkLst>
          <pc:docMk/>
          <pc:sldMk cId="3250383161" sldId="1547"/>
        </pc:sldMkLst>
      </pc:sldChg>
      <pc:sldChg chg="mod modShow">
        <pc:chgData name="Jorge Arteiro" userId="bf4eec78-4d79-46b9-b8c1-a077f87ed6c5" providerId="ADAL" clId="{D5085E61-52B7-406E-8D9B-293F3CD53CA4}" dt="2021-07-28T07:59:39.528" v="1377" actId="729"/>
        <pc:sldMkLst>
          <pc:docMk/>
          <pc:sldMk cId="687074080" sldId="1549"/>
        </pc:sldMkLst>
      </pc:sldChg>
      <pc:sldChg chg="mod modShow">
        <pc:chgData name="Jorge Arteiro" userId="bf4eec78-4d79-46b9-b8c1-a077f87ed6c5" providerId="ADAL" clId="{D5085E61-52B7-406E-8D9B-293F3CD53CA4}" dt="2021-07-28T07:59:39.528" v="1377" actId="729"/>
        <pc:sldMkLst>
          <pc:docMk/>
          <pc:sldMk cId="840903557" sldId="1550"/>
        </pc:sldMkLst>
      </pc:sldChg>
      <pc:sldChg chg="modSp mod ord">
        <pc:chgData name="Jorge Arteiro" userId="bf4eec78-4d79-46b9-b8c1-a077f87ed6c5" providerId="ADAL" clId="{D5085E61-52B7-406E-8D9B-293F3CD53CA4}" dt="2021-07-27T08:04:38.706" v="986" actId="20577"/>
        <pc:sldMkLst>
          <pc:docMk/>
          <pc:sldMk cId="2588535076" sldId="1551"/>
        </pc:sldMkLst>
        <pc:spChg chg="mod">
          <ac:chgData name="Jorge Arteiro" userId="bf4eec78-4d79-46b9-b8c1-a077f87ed6c5" providerId="ADAL" clId="{D5085E61-52B7-406E-8D9B-293F3CD53CA4}" dt="2021-07-27T08:04:38.706" v="986" actId="20577"/>
          <ac:spMkLst>
            <pc:docMk/>
            <pc:sldMk cId="2588535076" sldId="1551"/>
            <ac:spMk id="2" creationId="{00000000-0000-0000-0000-000000000000}"/>
          </ac:spMkLst>
        </pc:spChg>
      </pc:sldChg>
      <pc:sldChg chg="mod modShow">
        <pc:chgData name="Jorge Arteiro" userId="bf4eec78-4d79-46b9-b8c1-a077f87ed6c5" providerId="ADAL" clId="{D5085E61-52B7-406E-8D9B-293F3CD53CA4}" dt="2021-07-28T07:59:39.528" v="1377" actId="729"/>
        <pc:sldMkLst>
          <pc:docMk/>
          <pc:sldMk cId="1349662022" sldId="1552"/>
        </pc:sldMkLst>
      </pc:sldChg>
      <pc:sldChg chg="mod modShow">
        <pc:chgData name="Jorge Arteiro" userId="bf4eec78-4d79-46b9-b8c1-a077f87ed6c5" providerId="ADAL" clId="{D5085E61-52B7-406E-8D9B-293F3CD53CA4}" dt="2021-07-28T07:59:39.528" v="1377" actId="729"/>
        <pc:sldMkLst>
          <pc:docMk/>
          <pc:sldMk cId="2626869263" sldId="1553"/>
        </pc:sldMkLst>
      </pc:sldChg>
      <pc:sldChg chg="mod modShow">
        <pc:chgData name="Jorge Arteiro" userId="bf4eec78-4d79-46b9-b8c1-a077f87ed6c5" providerId="ADAL" clId="{D5085E61-52B7-406E-8D9B-293F3CD53CA4}" dt="2021-07-28T07:59:39.528" v="1377" actId="729"/>
        <pc:sldMkLst>
          <pc:docMk/>
          <pc:sldMk cId="2966098198" sldId="1554"/>
        </pc:sldMkLst>
      </pc:sldChg>
      <pc:sldChg chg="mod modShow">
        <pc:chgData name="Jorge Arteiro" userId="bf4eec78-4d79-46b9-b8c1-a077f87ed6c5" providerId="ADAL" clId="{D5085E61-52B7-406E-8D9B-293F3CD53CA4}" dt="2021-07-28T07:59:39.528" v="1377" actId="729"/>
        <pc:sldMkLst>
          <pc:docMk/>
          <pc:sldMk cId="4018457287" sldId="1555"/>
        </pc:sldMkLst>
      </pc:sldChg>
      <pc:sldChg chg="mod modShow">
        <pc:chgData name="Jorge Arteiro" userId="bf4eec78-4d79-46b9-b8c1-a077f87ed6c5" providerId="ADAL" clId="{D5085E61-52B7-406E-8D9B-293F3CD53CA4}" dt="2021-07-28T07:59:39.528" v="1377" actId="729"/>
        <pc:sldMkLst>
          <pc:docMk/>
          <pc:sldMk cId="3338747153" sldId="1556"/>
        </pc:sldMkLst>
      </pc:sldChg>
      <pc:sldChg chg="mod modShow">
        <pc:chgData name="Jorge Arteiro" userId="bf4eec78-4d79-46b9-b8c1-a077f87ed6c5" providerId="ADAL" clId="{D5085E61-52B7-406E-8D9B-293F3CD53CA4}" dt="2021-07-28T07:59:39.528" v="1377" actId="729"/>
        <pc:sldMkLst>
          <pc:docMk/>
          <pc:sldMk cId="3340838640" sldId="1557"/>
        </pc:sldMkLst>
      </pc:sldChg>
      <pc:sldChg chg="mod modShow">
        <pc:chgData name="Jorge Arteiro" userId="bf4eec78-4d79-46b9-b8c1-a077f87ed6c5" providerId="ADAL" clId="{D5085E61-52B7-406E-8D9B-293F3CD53CA4}" dt="2021-07-28T07:59:39.528" v="1377" actId="729"/>
        <pc:sldMkLst>
          <pc:docMk/>
          <pc:sldMk cId="2049166486" sldId="1558"/>
        </pc:sldMkLst>
      </pc:sldChg>
      <pc:sldChg chg="mod modShow">
        <pc:chgData name="Jorge Arteiro" userId="bf4eec78-4d79-46b9-b8c1-a077f87ed6c5" providerId="ADAL" clId="{D5085E61-52B7-406E-8D9B-293F3CD53CA4}" dt="2021-07-28T07:59:39.528" v="1377" actId="729"/>
        <pc:sldMkLst>
          <pc:docMk/>
          <pc:sldMk cId="32224597" sldId="1559"/>
        </pc:sldMkLst>
      </pc:sldChg>
      <pc:sldChg chg="mod modShow">
        <pc:chgData name="Jorge Arteiro" userId="bf4eec78-4d79-46b9-b8c1-a077f87ed6c5" providerId="ADAL" clId="{D5085E61-52B7-406E-8D9B-293F3CD53CA4}" dt="2021-07-28T07:59:39.528" v="1377" actId="729"/>
        <pc:sldMkLst>
          <pc:docMk/>
          <pc:sldMk cId="1009741588" sldId="1560"/>
        </pc:sldMkLst>
      </pc:sldChg>
      <pc:sldChg chg="mod modShow">
        <pc:chgData name="Jorge Arteiro" userId="bf4eec78-4d79-46b9-b8c1-a077f87ed6c5" providerId="ADAL" clId="{D5085E61-52B7-406E-8D9B-293F3CD53CA4}" dt="2021-07-28T07:59:39.528" v="1377" actId="729"/>
        <pc:sldMkLst>
          <pc:docMk/>
          <pc:sldMk cId="2808975749" sldId="1561"/>
        </pc:sldMkLst>
      </pc:sldChg>
      <pc:sldChg chg="mod modShow">
        <pc:chgData name="Jorge Arteiro" userId="bf4eec78-4d79-46b9-b8c1-a077f87ed6c5" providerId="ADAL" clId="{D5085E61-52B7-406E-8D9B-293F3CD53CA4}" dt="2021-07-28T07:59:39.528" v="1377" actId="729"/>
        <pc:sldMkLst>
          <pc:docMk/>
          <pc:sldMk cId="2147119268" sldId="1563"/>
        </pc:sldMkLst>
      </pc:sldChg>
      <pc:sldChg chg="mod modShow">
        <pc:chgData name="Jorge Arteiro" userId="bf4eec78-4d79-46b9-b8c1-a077f87ed6c5" providerId="ADAL" clId="{D5085E61-52B7-406E-8D9B-293F3CD53CA4}" dt="2021-07-28T07:59:39.528" v="1377" actId="729"/>
        <pc:sldMkLst>
          <pc:docMk/>
          <pc:sldMk cId="2925303830" sldId="1564"/>
        </pc:sldMkLst>
      </pc:sldChg>
      <pc:sldChg chg="mod modShow">
        <pc:chgData name="Jorge Arteiro" userId="bf4eec78-4d79-46b9-b8c1-a077f87ed6c5" providerId="ADAL" clId="{D5085E61-52B7-406E-8D9B-293F3CD53CA4}" dt="2021-07-28T07:59:39.528" v="1377" actId="729"/>
        <pc:sldMkLst>
          <pc:docMk/>
          <pc:sldMk cId="1275588250" sldId="1565"/>
        </pc:sldMkLst>
      </pc:sldChg>
      <pc:sldChg chg="mod modShow">
        <pc:chgData name="Jorge Arteiro" userId="bf4eec78-4d79-46b9-b8c1-a077f87ed6c5" providerId="ADAL" clId="{D5085E61-52B7-406E-8D9B-293F3CD53CA4}" dt="2021-07-28T07:59:39.528" v="1377" actId="729"/>
        <pc:sldMkLst>
          <pc:docMk/>
          <pc:sldMk cId="2089145018" sldId="1566"/>
        </pc:sldMkLst>
      </pc:sldChg>
      <pc:sldChg chg="mod modShow">
        <pc:chgData name="Jorge Arteiro" userId="bf4eec78-4d79-46b9-b8c1-a077f87ed6c5" providerId="ADAL" clId="{D5085E61-52B7-406E-8D9B-293F3CD53CA4}" dt="2021-07-28T07:59:39.528" v="1377" actId="729"/>
        <pc:sldMkLst>
          <pc:docMk/>
          <pc:sldMk cId="535910398" sldId="1567"/>
        </pc:sldMkLst>
      </pc:sldChg>
      <pc:sldChg chg="mod modShow">
        <pc:chgData name="Jorge Arteiro" userId="bf4eec78-4d79-46b9-b8c1-a077f87ed6c5" providerId="ADAL" clId="{D5085E61-52B7-406E-8D9B-293F3CD53CA4}" dt="2021-07-28T07:59:39.528" v="1377" actId="729"/>
        <pc:sldMkLst>
          <pc:docMk/>
          <pc:sldMk cId="3332298639" sldId="1568"/>
        </pc:sldMkLst>
      </pc:sldChg>
      <pc:sldChg chg="modSp add mod ord">
        <pc:chgData name="Jorge Arteiro" userId="bf4eec78-4d79-46b9-b8c1-a077f87ed6c5" providerId="ADAL" clId="{D5085E61-52B7-406E-8D9B-293F3CD53CA4}" dt="2021-07-28T07:38:40.301" v="1321" actId="20577"/>
        <pc:sldMkLst>
          <pc:docMk/>
          <pc:sldMk cId="2528526812" sldId="1569"/>
        </pc:sldMkLst>
        <pc:spChg chg="mod">
          <ac:chgData name="Jorge Arteiro" userId="bf4eec78-4d79-46b9-b8c1-a077f87ed6c5" providerId="ADAL" clId="{D5085E61-52B7-406E-8D9B-293F3CD53CA4}" dt="2021-07-21T14:21:23.213" v="242" actId="6549"/>
          <ac:spMkLst>
            <pc:docMk/>
            <pc:sldMk cId="2528526812" sldId="1569"/>
            <ac:spMk id="2" creationId="{00000000-0000-0000-0000-000000000000}"/>
          </ac:spMkLst>
        </pc:spChg>
        <pc:spChg chg="mod">
          <ac:chgData name="Jorge Arteiro" userId="bf4eec78-4d79-46b9-b8c1-a077f87ed6c5" providerId="ADAL" clId="{D5085E61-52B7-406E-8D9B-293F3CD53CA4}" dt="2021-07-28T07:38:40.301" v="1321" actId="20577"/>
          <ac:spMkLst>
            <pc:docMk/>
            <pc:sldMk cId="2528526812" sldId="1569"/>
            <ac:spMk id="3" creationId="{00000000-0000-0000-0000-000000000000}"/>
          </ac:spMkLst>
        </pc:spChg>
      </pc:sldChg>
      <pc:sldChg chg="modSp add del mod">
        <pc:chgData name="Jorge Arteiro" userId="bf4eec78-4d79-46b9-b8c1-a077f87ed6c5" providerId="ADAL" clId="{D5085E61-52B7-406E-8D9B-293F3CD53CA4}" dt="2021-07-27T09:26:37.940" v="1102" actId="22"/>
        <pc:sldMkLst>
          <pc:docMk/>
          <pc:sldMk cId="998548168" sldId="1570"/>
        </pc:sldMkLst>
        <pc:spChg chg="mod">
          <ac:chgData name="Jorge Arteiro" userId="bf4eec78-4d79-46b9-b8c1-a077f87ed6c5" providerId="ADAL" clId="{D5085E61-52B7-406E-8D9B-293F3CD53CA4}" dt="2021-07-27T08:05:52.748" v="1020" actId="20577"/>
          <ac:spMkLst>
            <pc:docMk/>
            <pc:sldMk cId="998548168" sldId="1570"/>
            <ac:spMk id="2" creationId="{00000000-0000-0000-0000-000000000000}"/>
          </ac:spMkLst>
        </pc:spChg>
      </pc:sldChg>
      <pc:sldChg chg="addSp modSp add mod">
        <pc:chgData name="Jorge Arteiro" userId="bf4eec78-4d79-46b9-b8c1-a077f87ed6c5" providerId="ADAL" clId="{D5085E61-52B7-406E-8D9B-293F3CD53CA4}" dt="2021-07-27T08:25:05.481" v="1034" actId="1076"/>
        <pc:sldMkLst>
          <pc:docMk/>
          <pc:sldMk cId="1174070033" sldId="1571"/>
        </pc:sldMkLst>
        <pc:spChg chg="mod">
          <ac:chgData name="Jorge Arteiro" userId="bf4eec78-4d79-46b9-b8c1-a077f87ed6c5" providerId="ADAL" clId="{D5085E61-52B7-406E-8D9B-293F3CD53CA4}" dt="2021-07-27T08:23:41.803" v="1026" actId="20577"/>
          <ac:spMkLst>
            <pc:docMk/>
            <pc:sldMk cId="1174070033" sldId="1571"/>
            <ac:spMk id="2" creationId="{00000000-0000-0000-0000-000000000000}"/>
          </ac:spMkLst>
        </pc:spChg>
        <pc:picChg chg="add mod">
          <ac:chgData name="Jorge Arteiro" userId="bf4eec78-4d79-46b9-b8c1-a077f87ed6c5" providerId="ADAL" clId="{D5085E61-52B7-406E-8D9B-293F3CD53CA4}" dt="2021-07-27T08:25:05.481" v="1034" actId="1076"/>
          <ac:picMkLst>
            <pc:docMk/>
            <pc:sldMk cId="1174070033" sldId="1571"/>
            <ac:picMk id="4" creationId="{B96BDB1A-4CC8-4D73-ADD8-36D9253351D0}"/>
          </ac:picMkLst>
        </pc:picChg>
      </pc:sldChg>
      <pc:sldChg chg="modSp add mod">
        <pc:chgData name="Jorge Arteiro" userId="bf4eec78-4d79-46b9-b8c1-a077f87ed6c5" providerId="ADAL" clId="{D5085E61-52B7-406E-8D9B-293F3CD53CA4}" dt="2021-07-27T09:43:22.856" v="1134" actId="208"/>
        <pc:sldMkLst>
          <pc:docMk/>
          <pc:sldMk cId="1559078362" sldId="2076137282"/>
        </pc:sldMkLst>
        <pc:spChg chg="mod">
          <ac:chgData name="Jorge Arteiro" userId="bf4eec78-4d79-46b9-b8c1-a077f87ed6c5" providerId="ADAL" clId="{D5085E61-52B7-406E-8D9B-293F3CD53CA4}" dt="2021-07-27T09:43:22.856" v="1134" actId="208"/>
          <ac:spMkLst>
            <pc:docMk/>
            <pc:sldMk cId="1559078362" sldId="2076137282"/>
            <ac:spMk id="99" creationId="{F967D88B-F228-4897-8EEF-C3B06AD48676}"/>
          </ac:spMkLst>
        </pc:spChg>
        <pc:spChg chg="mod">
          <ac:chgData name="Jorge Arteiro" userId="bf4eec78-4d79-46b9-b8c1-a077f87ed6c5" providerId="ADAL" clId="{D5085E61-52B7-406E-8D9B-293F3CD53CA4}" dt="2021-07-27T09:43:22.856" v="1134" actId="208"/>
          <ac:spMkLst>
            <pc:docMk/>
            <pc:sldMk cId="1559078362" sldId="2076137282"/>
            <ac:spMk id="100" creationId="{FAA9B448-A110-4278-9EE3-E65D6B435518}"/>
          </ac:spMkLst>
        </pc:spChg>
        <pc:cxnChg chg="mod">
          <ac:chgData name="Jorge Arteiro" userId="bf4eec78-4d79-46b9-b8c1-a077f87ed6c5" providerId="ADAL" clId="{D5085E61-52B7-406E-8D9B-293F3CD53CA4}" dt="2021-07-27T09:43:22.856" v="1134" actId="208"/>
          <ac:cxnSpMkLst>
            <pc:docMk/>
            <pc:sldMk cId="1559078362" sldId="2076137282"/>
            <ac:cxnSpMk id="98" creationId="{DC930671-A359-47C7-B15B-5D417E873CD1}"/>
          </ac:cxnSpMkLst>
        </pc:cxnChg>
      </pc:sldChg>
      <pc:sldChg chg="delSp modSp add mod modTransition">
        <pc:chgData name="Jorge Arteiro" userId="bf4eec78-4d79-46b9-b8c1-a077f87ed6c5" providerId="ADAL" clId="{D5085E61-52B7-406E-8D9B-293F3CD53CA4}" dt="2021-07-27T09:49:41.600" v="1145" actId="207"/>
        <pc:sldMkLst>
          <pc:docMk/>
          <pc:sldMk cId="2417494315" sldId="2076137731"/>
        </pc:sldMkLst>
        <pc:spChg chg="mod topLvl">
          <ac:chgData name="Jorge Arteiro" userId="bf4eec78-4d79-46b9-b8c1-a077f87ed6c5" providerId="ADAL" clId="{D5085E61-52B7-406E-8D9B-293F3CD53CA4}" dt="2021-07-27T09:48:06.923" v="1141" actId="165"/>
          <ac:spMkLst>
            <pc:docMk/>
            <pc:sldMk cId="2417494315" sldId="2076137731"/>
            <ac:spMk id="95" creationId="{94D57F7D-E99A-4DC5-8287-DD4A72A6B6DC}"/>
          </ac:spMkLst>
        </pc:spChg>
        <pc:spChg chg="mod">
          <ac:chgData name="Jorge Arteiro" userId="bf4eec78-4d79-46b9-b8c1-a077f87ed6c5" providerId="ADAL" clId="{D5085E61-52B7-406E-8D9B-293F3CD53CA4}" dt="2021-07-27T09:48:45.757" v="1142" actId="207"/>
          <ac:spMkLst>
            <pc:docMk/>
            <pc:sldMk cId="2417494315" sldId="2076137731"/>
            <ac:spMk id="127" creationId="{7B360439-DEED-47E8-B561-14673DB80D86}"/>
          </ac:spMkLst>
        </pc:spChg>
        <pc:spChg chg="mod">
          <ac:chgData name="Jorge Arteiro" userId="bf4eec78-4d79-46b9-b8c1-a077f87ed6c5" providerId="ADAL" clId="{D5085E61-52B7-406E-8D9B-293F3CD53CA4}" dt="2021-07-27T09:48:45.757" v="1142" actId="207"/>
          <ac:spMkLst>
            <pc:docMk/>
            <pc:sldMk cId="2417494315" sldId="2076137731"/>
            <ac:spMk id="128" creationId="{50ECA3EC-AA9F-413B-83DC-34742F52A9D6}"/>
          </ac:spMkLst>
        </pc:spChg>
        <pc:spChg chg="mod">
          <ac:chgData name="Jorge Arteiro" userId="bf4eec78-4d79-46b9-b8c1-a077f87ed6c5" providerId="ADAL" clId="{D5085E61-52B7-406E-8D9B-293F3CD53CA4}" dt="2021-07-27T09:48:45.757" v="1142" actId="207"/>
          <ac:spMkLst>
            <pc:docMk/>
            <pc:sldMk cId="2417494315" sldId="2076137731"/>
            <ac:spMk id="130" creationId="{B3CCA80D-5A15-4491-B6AE-A99748F644AC}"/>
          </ac:spMkLst>
        </pc:spChg>
        <pc:spChg chg="mod">
          <ac:chgData name="Jorge Arteiro" userId="bf4eec78-4d79-46b9-b8c1-a077f87ed6c5" providerId="ADAL" clId="{D5085E61-52B7-406E-8D9B-293F3CD53CA4}" dt="2021-07-27T09:48:45.757" v="1142" actId="207"/>
          <ac:spMkLst>
            <pc:docMk/>
            <pc:sldMk cId="2417494315" sldId="2076137731"/>
            <ac:spMk id="131" creationId="{31B57E5C-2340-427A-8D8E-0E1ADE16CE44}"/>
          </ac:spMkLst>
        </pc:spChg>
        <pc:spChg chg="mod">
          <ac:chgData name="Jorge Arteiro" userId="bf4eec78-4d79-46b9-b8c1-a077f87ed6c5" providerId="ADAL" clId="{D5085E61-52B7-406E-8D9B-293F3CD53CA4}" dt="2021-07-27T09:48:45.757" v="1142" actId="207"/>
          <ac:spMkLst>
            <pc:docMk/>
            <pc:sldMk cId="2417494315" sldId="2076137731"/>
            <ac:spMk id="133" creationId="{F4DEBC89-86A2-4189-9CF6-AF79BC3E740E}"/>
          </ac:spMkLst>
        </pc:spChg>
        <pc:spChg chg="mod">
          <ac:chgData name="Jorge Arteiro" userId="bf4eec78-4d79-46b9-b8c1-a077f87ed6c5" providerId="ADAL" clId="{D5085E61-52B7-406E-8D9B-293F3CD53CA4}" dt="2021-07-27T09:48:45.757" v="1142" actId="207"/>
          <ac:spMkLst>
            <pc:docMk/>
            <pc:sldMk cId="2417494315" sldId="2076137731"/>
            <ac:spMk id="134" creationId="{28FA4655-CB54-4786-99E5-C01586BF52FC}"/>
          </ac:spMkLst>
        </pc:spChg>
        <pc:spChg chg="mod">
          <ac:chgData name="Jorge Arteiro" userId="bf4eec78-4d79-46b9-b8c1-a077f87ed6c5" providerId="ADAL" clId="{D5085E61-52B7-406E-8D9B-293F3CD53CA4}" dt="2021-07-27T09:48:45.757" v="1142" actId="207"/>
          <ac:spMkLst>
            <pc:docMk/>
            <pc:sldMk cId="2417494315" sldId="2076137731"/>
            <ac:spMk id="136" creationId="{6048B677-21A4-4B43-AE1E-5E556EBFA501}"/>
          </ac:spMkLst>
        </pc:spChg>
        <pc:spChg chg="mod">
          <ac:chgData name="Jorge Arteiro" userId="bf4eec78-4d79-46b9-b8c1-a077f87ed6c5" providerId="ADAL" clId="{D5085E61-52B7-406E-8D9B-293F3CD53CA4}" dt="2021-07-27T09:48:45.757" v="1142" actId="207"/>
          <ac:spMkLst>
            <pc:docMk/>
            <pc:sldMk cId="2417494315" sldId="2076137731"/>
            <ac:spMk id="137" creationId="{997A5D5D-6B24-423B-99E0-96F602564763}"/>
          </ac:spMkLst>
        </pc:spChg>
        <pc:spChg chg="mod">
          <ac:chgData name="Jorge Arteiro" userId="bf4eec78-4d79-46b9-b8c1-a077f87ed6c5" providerId="ADAL" clId="{D5085E61-52B7-406E-8D9B-293F3CD53CA4}" dt="2021-07-27T09:48:45.757" v="1142" actId="207"/>
          <ac:spMkLst>
            <pc:docMk/>
            <pc:sldMk cId="2417494315" sldId="2076137731"/>
            <ac:spMk id="139" creationId="{115A52F9-5B3C-43C5-A3C0-BEB1E5D5BF00}"/>
          </ac:spMkLst>
        </pc:spChg>
        <pc:spChg chg="mod">
          <ac:chgData name="Jorge Arteiro" userId="bf4eec78-4d79-46b9-b8c1-a077f87ed6c5" providerId="ADAL" clId="{D5085E61-52B7-406E-8D9B-293F3CD53CA4}" dt="2021-07-27T09:48:45.757" v="1142" actId="207"/>
          <ac:spMkLst>
            <pc:docMk/>
            <pc:sldMk cId="2417494315" sldId="2076137731"/>
            <ac:spMk id="140" creationId="{8400E580-844B-4F8F-88A7-92E13F5ED36D}"/>
          </ac:spMkLst>
        </pc:spChg>
        <pc:spChg chg="mod">
          <ac:chgData name="Jorge Arteiro" userId="bf4eec78-4d79-46b9-b8c1-a077f87ed6c5" providerId="ADAL" clId="{D5085E61-52B7-406E-8D9B-293F3CD53CA4}" dt="2021-07-27T09:48:45.757" v="1142" actId="207"/>
          <ac:spMkLst>
            <pc:docMk/>
            <pc:sldMk cId="2417494315" sldId="2076137731"/>
            <ac:spMk id="142" creationId="{BF28A015-B57B-465F-9D99-B1404B7D4E2F}"/>
          </ac:spMkLst>
        </pc:spChg>
        <pc:spChg chg="mod">
          <ac:chgData name="Jorge Arteiro" userId="bf4eec78-4d79-46b9-b8c1-a077f87ed6c5" providerId="ADAL" clId="{D5085E61-52B7-406E-8D9B-293F3CD53CA4}" dt="2021-07-27T09:48:45.757" v="1142" actId="207"/>
          <ac:spMkLst>
            <pc:docMk/>
            <pc:sldMk cId="2417494315" sldId="2076137731"/>
            <ac:spMk id="143" creationId="{E9D9CE83-DAE7-460D-BD4F-BD54AE5C971D}"/>
          </ac:spMkLst>
        </pc:spChg>
        <pc:spChg chg="mod">
          <ac:chgData name="Jorge Arteiro" userId="bf4eec78-4d79-46b9-b8c1-a077f87ed6c5" providerId="ADAL" clId="{D5085E61-52B7-406E-8D9B-293F3CD53CA4}" dt="2021-07-27T09:48:45.757" v="1142" actId="207"/>
          <ac:spMkLst>
            <pc:docMk/>
            <pc:sldMk cId="2417494315" sldId="2076137731"/>
            <ac:spMk id="145" creationId="{7C0634AC-0919-4D46-BCEA-D33EDEEA37F7}"/>
          </ac:spMkLst>
        </pc:spChg>
        <pc:spChg chg="mod">
          <ac:chgData name="Jorge Arteiro" userId="bf4eec78-4d79-46b9-b8c1-a077f87ed6c5" providerId="ADAL" clId="{D5085E61-52B7-406E-8D9B-293F3CD53CA4}" dt="2021-07-27T09:48:45.757" v="1142" actId="207"/>
          <ac:spMkLst>
            <pc:docMk/>
            <pc:sldMk cId="2417494315" sldId="2076137731"/>
            <ac:spMk id="146" creationId="{5297E44B-D874-4DD2-A0C5-BC7075EAA695}"/>
          </ac:spMkLst>
        </pc:spChg>
        <pc:spChg chg="mod">
          <ac:chgData name="Jorge Arteiro" userId="bf4eec78-4d79-46b9-b8c1-a077f87ed6c5" providerId="ADAL" clId="{D5085E61-52B7-406E-8D9B-293F3CD53CA4}" dt="2021-07-27T09:48:45.757" v="1142" actId="207"/>
          <ac:spMkLst>
            <pc:docMk/>
            <pc:sldMk cId="2417494315" sldId="2076137731"/>
            <ac:spMk id="154" creationId="{16D05ED4-2F01-41D7-84DC-F739B2E8333F}"/>
          </ac:spMkLst>
        </pc:spChg>
        <pc:spChg chg="mod">
          <ac:chgData name="Jorge Arteiro" userId="bf4eec78-4d79-46b9-b8c1-a077f87ed6c5" providerId="ADAL" clId="{D5085E61-52B7-406E-8D9B-293F3CD53CA4}" dt="2021-07-27T09:48:45.757" v="1142" actId="207"/>
          <ac:spMkLst>
            <pc:docMk/>
            <pc:sldMk cId="2417494315" sldId="2076137731"/>
            <ac:spMk id="155" creationId="{8FFCD056-62A9-45F7-86FA-28492227984F}"/>
          </ac:spMkLst>
        </pc:spChg>
        <pc:grpChg chg="del">
          <ac:chgData name="Jorge Arteiro" userId="bf4eec78-4d79-46b9-b8c1-a077f87ed6c5" providerId="ADAL" clId="{D5085E61-52B7-406E-8D9B-293F3CD53CA4}" dt="2021-07-27T09:48:06.923" v="1141" actId="165"/>
          <ac:grpSpMkLst>
            <pc:docMk/>
            <pc:sldMk cId="2417494315" sldId="2076137731"/>
            <ac:grpSpMk id="2" creationId="{0701842E-8AA1-49DD-9FB5-461A347B67A2}"/>
          </ac:grpSpMkLst>
        </pc:grpChg>
        <pc:grpChg chg="mod">
          <ac:chgData name="Jorge Arteiro" userId="bf4eec78-4d79-46b9-b8c1-a077f87ed6c5" providerId="ADAL" clId="{D5085E61-52B7-406E-8D9B-293F3CD53CA4}" dt="2021-07-27T09:48:45.757" v="1142" actId="207"/>
          <ac:grpSpMkLst>
            <pc:docMk/>
            <pc:sldMk cId="2417494315" sldId="2076137731"/>
            <ac:grpSpMk id="126" creationId="{1CBA1054-A503-47C0-975D-D83AEB4805B9}"/>
          </ac:grpSpMkLst>
        </pc:grpChg>
        <pc:grpChg chg="mod">
          <ac:chgData name="Jorge Arteiro" userId="bf4eec78-4d79-46b9-b8c1-a077f87ed6c5" providerId="ADAL" clId="{D5085E61-52B7-406E-8D9B-293F3CD53CA4}" dt="2021-07-27T09:48:45.757" v="1142" actId="207"/>
          <ac:grpSpMkLst>
            <pc:docMk/>
            <pc:sldMk cId="2417494315" sldId="2076137731"/>
            <ac:grpSpMk id="129" creationId="{5B306F14-8368-44B5-81F8-FFC1853D6328}"/>
          </ac:grpSpMkLst>
        </pc:grpChg>
        <pc:grpChg chg="mod">
          <ac:chgData name="Jorge Arteiro" userId="bf4eec78-4d79-46b9-b8c1-a077f87ed6c5" providerId="ADAL" clId="{D5085E61-52B7-406E-8D9B-293F3CD53CA4}" dt="2021-07-27T09:48:45.757" v="1142" actId="207"/>
          <ac:grpSpMkLst>
            <pc:docMk/>
            <pc:sldMk cId="2417494315" sldId="2076137731"/>
            <ac:grpSpMk id="132" creationId="{23CA6C35-55C6-4A1F-BA5F-D5E50C397A33}"/>
          </ac:grpSpMkLst>
        </pc:grpChg>
        <pc:grpChg chg="mod">
          <ac:chgData name="Jorge Arteiro" userId="bf4eec78-4d79-46b9-b8c1-a077f87ed6c5" providerId="ADAL" clId="{D5085E61-52B7-406E-8D9B-293F3CD53CA4}" dt="2021-07-27T09:48:45.757" v="1142" actId="207"/>
          <ac:grpSpMkLst>
            <pc:docMk/>
            <pc:sldMk cId="2417494315" sldId="2076137731"/>
            <ac:grpSpMk id="135" creationId="{CB122730-E5F4-4200-8E82-85DD21344D37}"/>
          </ac:grpSpMkLst>
        </pc:grpChg>
        <pc:grpChg chg="mod topLvl">
          <ac:chgData name="Jorge Arteiro" userId="bf4eec78-4d79-46b9-b8c1-a077f87ed6c5" providerId="ADAL" clId="{D5085E61-52B7-406E-8D9B-293F3CD53CA4}" dt="2021-07-27T09:48:45.757" v="1142" actId="207"/>
          <ac:grpSpMkLst>
            <pc:docMk/>
            <pc:sldMk cId="2417494315" sldId="2076137731"/>
            <ac:grpSpMk id="138" creationId="{3D524D5B-1927-47E9-84A8-0866B03E8E74}"/>
          </ac:grpSpMkLst>
        </pc:grpChg>
        <pc:grpChg chg="mod">
          <ac:chgData name="Jorge Arteiro" userId="bf4eec78-4d79-46b9-b8c1-a077f87ed6c5" providerId="ADAL" clId="{D5085E61-52B7-406E-8D9B-293F3CD53CA4}" dt="2021-07-27T09:48:45.757" v="1142" actId="207"/>
          <ac:grpSpMkLst>
            <pc:docMk/>
            <pc:sldMk cId="2417494315" sldId="2076137731"/>
            <ac:grpSpMk id="141" creationId="{BC0EE56D-D270-4E57-BB6A-6B250EAD0C2D}"/>
          </ac:grpSpMkLst>
        </pc:grpChg>
        <pc:grpChg chg="mod">
          <ac:chgData name="Jorge Arteiro" userId="bf4eec78-4d79-46b9-b8c1-a077f87ed6c5" providerId="ADAL" clId="{D5085E61-52B7-406E-8D9B-293F3CD53CA4}" dt="2021-07-27T09:48:45.757" v="1142" actId="207"/>
          <ac:grpSpMkLst>
            <pc:docMk/>
            <pc:sldMk cId="2417494315" sldId="2076137731"/>
            <ac:grpSpMk id="144" creationId="{5297BDEE-F3E1-4EBD-9A12-55F4EDD105A8}"/>
          </ac:grpSpMkLst>
        </pc:grpChg>
        <pc:grpChg chg="mod">
          <ac:chgData name="Jorge Arteiro" userId="bf4eec78-4d79-46b9-b8c1-a077f87ed6c5" providerId="ADAL" clId="{D5085E61-52B7-406E-8D9B-293F3CD53CA4}" dt="2021-07-27T09:48:45.757" v="1142" actId="207"/>
          <ac:grpSpMkLst>
            <pc:docMk/>
            <pc:sldMk cId="2417494315" sldId="2076137731"/>
            <ac:grpSpMk id="153" creationId="{B63EFB48-3768-422C-ABA4-BD5B0541256F}"/>
          </ac:grpSpMkLst>
        </pc:grpChg>
        <pc:picChg chg="mod">
          <ac:chgData name="Jorge Arteiro" userId="bf4eec78-4d79-46b9-b8c1-a077f87ed6c5" providerId="ADAL" clId="{D5085E61-52B7-406E-8D9B-293F3CD53CA4}" dt="2021-07-27T09:49:41.600" v="1145" actId="207"/>
          <ac:picMkLst>
            <pc:docMk/>
            <pc:sldMk cId="2417494315" sldId="2076137731"/>
            <ac:picMk id="121" creationId="{B9A282D7-7DDE-49EF-9DD8-BF44C67410A1}"/>
          </ac:picMkLst>
        </pc:picChg>
        <pc:cxnChg chg="mod">
          <ac:chgData name="Jorge Arteiro" userId="bf4eec78-4d79-46b9-b8c1-a077f87ed6c5" providerId="ADAL" clId="{D5085E61-52B7-406E-8D9B-293F3CD53CA4}" dt="2021-07-27T09:49:14.263" v="1143" actId="208"/>
          <ac:cxnSpMkLst>
            <pc:docMk/>
            <pc:sldMk cId="2417494315" sldId="2076137731"/>
            <ac:cxnSpMk id="27" creationId="{AFB78047-1F58-482F-A587-3BA4E67C4BA4}"/>
          </ac:cxnSpMkLst>
        </pc:cxnChg>
        <pc:cxnChg chg="mod">
          <ac:chgData name="Jorge Arteiro" userId="bf4eec78-4d79-46b9-b8c1-a077f87ed6c5" providerId="ADAL" clId="{D5085E61-52B7-406E-8D9B-293F3CD53CA4}" dt="2021-07-27T09:49:14.263" v="1143" actId="208"/>
          <ac:cxnSpMkLst>
            <pc:docMk/>
            <pc:sldMk cId="2417494315" sldId="2076137731"/>
            <ac:cxnSpMk id="92" creationId="{461A6332-8CEC-4178-8036-D7BD2AC52CA3}"/>
          </ac:cxnSpMkLst>
        </pc:cxnChg>
        <pc:cxnChg chg="mod">
          <ac:chgData name="Jorge Arteiro" userId="bf4eec78-4d79-46b9-b8c1-a077f87ed6c5" providerId="ADAL" clId="{D5085E61-52B7-406E-8D9B-293F3CD53CA4}" dt="2021-07-27T09:49:14.263" v="1143" actId="208"/>
          <ac:cxnSpMkLst>
            <pc:docMk/>
            <pc:sldMk cId="2417494315" sldId="2076137731"/>
            <ac:cxnSpMk id="93" creationId="{60F1F3E9-5C5C-498E-A5A7-5337094599D2}"/>
          </ac:cxnSpMkLst>
        </pc:cxnChg>
        <pc:cxnChg chg="mod">
          <ac:chgData name="Jorge Arteiro" userId="bf4eec78-4d79-46b9-b8c1-a077f87ed6c5" providerId="ADAL" clId="{D5085E61-52B7-406E-8D9B-293F3CD53CA4}" dt="2021-07-27T09:49:14.263" v="1143" actId="208"/>
          <ac:cxnSpMkLst>
            <pc:docMk/>
            <pc:sldMk cId="2417494315" sldId="2076137731"/>
            <ac:cxnSpMk id="94" creationId="{358DCBB1-B0F5-49F4-9BEA-AE06CA079A2D}"/>
          </ac:cxnSpMkLst>
        </pc:cxnChg>
        <pc:cxnChg chg="mod">
          <ac:chgData name="Jorge Arteiro" userId="bf4eec78-4d79-46b9-b8c1-a077f87ed6c5" providerId="ADAL" clId="{D5085E61-52B7-406E-8D9B-293F3CD53CA4}" dt="2021-07-27T09:49:14.263" v="1143" actId="208"/>
          <ac:cxnSpMkLst>
            <pc:docMk/>
            <pc:sldMk cId="2417494315" sldId="2076137731"/>
            <ac:cxnSpMk id="106" creationId="{904CF066-344A-4D33-A48C-037C709EBE5E}"/>
          </ac:cxnSpMkLst>
        </pc:cxnChg>
        <pc:cxnChg chg="mod">
          <ac:chgData name="Jorge Arteiro" userId="bf4eec78-4d79-46b9-b8c1-a077f87ed6c5" providerId="ADAL" clId="{D5085E61-52B7-406E-8D9B-293F3CD53CA4}" dt="2021-07-27T09:49:14.263" v="1143" actId="208"/>
          <ac:cxnSpMkLst>
            <pc:docMk/>
            <pc:sldMk cId="2417494315" sldId="2076137731"/>
            <ac:cxnSpMk id="109" creationId="{5E268BC7-49CF-4E82-ADB9-23B45806E99A}"/>
          </ac:cxnSpMkLst>
        </pc:cxnChg>
        <pc:cxnChg chg="mod">
          <ac:chgData name="Jorge Arteiro" userId="bf4eec78-4d79-46b9-b8c1-a077f87ed6c5" providerId="ADAL" clId="{D5085E61-52B7-406E-8D9B-293F3CD53CA4}" dt="2021-07-27T09:49:14.263" v="1143" actId="208"/>
          <ac:cxnSpMkLst>
            <pc:docMk/>
            <pc:sldMk cId="2417494315" sldId="2076137731"/>
            <ac:cxnSpMk id="159" creationId="{5220A59B-DF47-4723-8183-EDBE7B588378}"/>
          </ac:cxnSpMkLst>
        </pc:cxnChg>
        <pc:cxnChg chg="mod">
          <ac:chgData name="Jorge Arteiro" userId="bf4eec78-4d79-46b9-b8c1-a077f87ed6c5" providerId="ADAL" clId="{D5085E61-52B7-406E-8D9B-293F3CD53CA4}" dt="2021-07-27T09:49:14.263" v="1143" actId="208"/>
          <ac:cxnSpMkLst>
            <pc:docMk/>
            <pc:sldMk cId="2417494315" sldId="2076137731"/>
            <ac:cxnSpMk id="160" creationId="{BB656C10-807E-423A-BAF6-1E3639608500}"/>
          </ac:cxnSpMkLst>
        </pc:cxnChg>
        <pc:cxnChg chg="mod">
          <ac:chgData name="Jorge Arteiro" userId="bf4eec78-4d79-46b9-b8c1-a077f87ed6c5" providerId="ADAL" clId="{D5085E61-52B7-406E-8D9B-293F3CD53CA4}" dt="2021-07-27T09:49:14.263" v="1143" actId="208"/>
          <ac:cxnSpMkLst>
            <pc:docMk/>
            <pc:sldMk cId="2417494315" sldId="2076137731"/>
            <ac:cxnSpMk id="161" creationId="{CED09B21-C8E5-4757-AC3F-2D1997E0ABC1}"/>
          </ac:cxnSpMkLst>
        </pc:cxnChg>
        <pc:cxnChg chg="mod">
          <ac:chgData name="Jorge Arteiro" userId="bf4eec78-4d79-46b9-b8c1-a077f87ed6c5" providerId="ADAL" clId="{D5085E61-52B7-406E-8D9B-293F3CD53CA4}" dt="2021-07-27T09:49:14.263" v="1143" actId="208"/>
          <ac:cxnSpMkLst>
            <pc:docMk/>
            <pc:sldMk cId="2417494315" sldId="2076137731"/>
            <ac:cxnSpMk id="162" creationId="{9E9A8E6C-6375-44A4-8469-FE01C5DBC76D}"/>
          </ac:cxnSpMkLst>
        </pc:cxnChg>
      </pc:sldChg>
      <pc:sldChg chg="modSp add mod modTransition">
        <pc:chgData name="Jorge Arteiro" userId="bf4eec78-4d79-46b9-b8c1-a077f87ed6c5" providerId="ADAL" clId="{D5085E61-52B7-406E-8D9B-293F3CD53CA4}" dt="2021-07-28T10:24:07.706" v="1444" actId="208"/>
        <pc:sldMkLst>
          <pc:docMk/>
          <pc:sldMk cId="1361568478" sldId="2142532858"/>
        </pc:sldMkLst>
        <pc:spChg chg="mod">
          <ac:chgData name="Jorge Arteiro" userId="bf4eec78-4d79-46b9-b8c1-a077f87ed6c5" providerId="ADAL" clId="{D5085E61-52B7-406E-8D9B-293F3CD53CA4}" dt="2021-07-28T10:24:07.706" v="1444" actId="208"/>
          <ac:spMkLst>
            <pc:docMk/>
            <pc:sldMk cId="1361568478" sldId="2142532858"/>
            <ac:spMk id="18" creationId="{542A381D-1AB2-4CA1-9D3E-3CCAF81A8454}"/>
          </ac:spMkLst>
        </pc:spChg>
        <pc:picChg chg="mod">
          <ac:chgData name="Jorge Arteiro" userId="bf4eec78-4d79-46b9-b8c1-a077f87ed6c5" providerId="ADAL" clId="{D5085E61-52B7-406E-8D9B-293F3CD53CA4}" dt="2021-07-28T10:24:07.706" v="1444" actId="208"/>
          <ac:picMkLst>
            <pc:docMk/>
            <pc:sldMk cId="1361568478" sldId="2142532858"/>
            <ac:picMk id="20" creationId="{0CE53556-8050-4BCF-AB8E-7642E52BFBFF}"/>
          </ac:picMkLst>
        </pc:picChg>
        <pc:picChg chg="mod">
          <ac:chgData name="Jorge Arteiro" userId="bf4eec78-4d79-46b9-b8c1-a077f87ed6c5" providerId="ADAL" clId="{D5085E61-52B7-406E-8D9B-293F3CD53CA4}" dt="2021-07-28T10:24:07.706" v="1444" actId="208"/>
          <ac:picMkLst>
            <pc:docMk/>
            <pc:sldMk cId="1361568478" sldId="2142532858"/>
            <ac:picMk id="24" creationId="{F940FA20-458A-4168-9BE9-B6E8E28A7DAE}"/>
          </ac:picMkLst>
        </pc:picChg>
        <pc:picChg chg="mod">
          <ac:chgData name="Jorge Arteiro" userId="bf4eec78-4d79-46b9-b8c1-a077f87ed6c5" providerId="ADAL" clId="{D5085E61-52B7-406E-8D9B-293F3CD53CA4}" dt="2021-07-28T10:24:07.706" v="1444" actId="208"/>
          <ac:picMkLst>
            <pc:docMk/>
            <pc:sldMk cId="1361568478" sldId="2142532858"/>
            <ac:picMk id="26" creationId="{497912C9-CEDF-4FFC-9D6C-1AB7D9791B54}"/>
          </ac:picMkLst>
        </pc:picChg>
        <pc:picChg chg="mod">
          <ac:chgData name="Jorge Arteiro" userId="bf4eec78-4d79-46b9-b8c1-a077f87ed6c5" providerId="ADAL" clId="{D5085E61-52B7-406E-8D9B-293F3CD53CA4}" dt="2021-07-28T10:24:07.706" v="1444" actId="208"/>
          <ac:picMkLst>
            <pc:docMk/>
            <pc:sldMk cId="1361568478" sldId="2142532858"/>
            <ac:picMk id="27" creationId="{ED502C31-DC7F-498C-AEFD-BF6A97AEF8AB}"/>
          </ac:picMkLst>
        </pc:picChg>
        <pc:picChg chg="mod">
          <ac:chgData name="Jorge Arteiro" userId="bf4eec78-4d79-46b9-b8c1-a077f87ed6c5" providerId="ADAL" clId="{D5085E61-52B7-406E-8D9B-293F3CD53CA4}" dt="2021-07-28T10:24:07.706" v="1444" actId="208"/>
          <ac:picMkLst>
            <pc:docMk/>
            <pc:sldMk cId="1361568478" sldId="2142532858"/>
            <ac:picMk id="44" creationId="{76A533F7-8197-418B-8CA9-4DB2A6ED7C0E}"/>
          </ac:picMkLst>
        </pc:picChg>
        <pc:picChg chg="mod">
          <ac:chgData name="Jorge Arteiro" userId="bf4eec78-4d79-46b9-b8c1-a077f87ed6c5" providerId="ADAL" clId="{D5085E61-52B7-406E-8D9B-293F3CD53CA4}" dt="2021-07-28T10:24:07.706" v="1444" actId="208"/>
          <ac:picMkLst>
            <pc:docMk/>
            <pc:sldMk cId="1361568478" sldId="2142532858"/>
            <ac:picMk id="47" creationId="{6B97008C-9CD7-4463-AF6E-FCB62CFD733C}"/>
          </ac:picMkLst>
        </pc:picChg>
      </pc:sldChg>
      <pc:sldChg chg="add">
        <pc:chgData name="Jorge Arteiro" userId="bf4eec78-4d79-46b9-b8c1-a077f87ed6c5" providerId="ADAL" clId="{D5085E61-52B7-406E-8D9B-293F3CD53CA4}" dt="2021-07-27T09:45:49.822" v="1138"/>
        <pc:sldMkLst>
          <pc:docMk/>
          <pc:sldMk cId="2022050245" sldId="2142532871"/>
        </pc:sldMkLst>
      </pc:sldChg>
      <pc:sldChg chg="add modTransition">
        <pc:chgData name="Jorge Arteiro" userId="bf4eec78-4d79-46b9-b8c1-a077f87ed6c5" providerId="ADAL" clId="{D5085E61-52B7-406E-8D9B-293F3CD53CA4}" dt="2021-07-28T10:23:41.505" v="1443"/>
        <pc:sldMkLst>
          <pc:docMk/>
          <pc:sldMk cId="759868397" sldId="2142532909"/>
        </pc:sldMkLst>
      </pc:sldChg>
      <pc:sldChg chg="modSp add mod modTransition">
        <pc:chgData name="Jorge Arteiro" userId="bf4eec78-4d79-46b9-b8c1-a077f87ed6c5" providerId="ADAL" clId="{D5085E61-52B7-406E-8D9B-293F3CD53CA4}" dt="2021-07-27T08:44:56.557" v="1039" actId="1076"/>
        <pc:sldMkLst>
          <pc:docMk/>
          <pc:sldMk cId="3048348085" sldId="2145705833"/>
        </pc:sldMkLst>
        <pc:grpChg chg="mod">
          <ac:chgData name="Jorge Arteiro" userId="bf4eec78-4d79-46b9-b8c1-a077f87ed6c5" providerId="ADAL" clId="{D5085E61-52B7-406E-8D9B-293F3CD53CA4}" dt="2021-07-27T08:44:56.557" v="1039" actId="1076"/>
          <ac:grpSpMkLst>
            <pc:docMk/>
            <pc:sldMk cId="3048348085" sldId="2145705833"/>
            <ac:grpSpMk id="43" creationId="{42902684-875B-4AE9-B9B8-D5EFD4EB9F93}"/>
          </ac:grpSpMkLst>
        </pc:grpChg>
      </pc:sldChg>
      <pc:sldChg chg="delSp modSp add mod ord modTransition">
        <pc:chgData name="Jorge Arteiro" userId="bf4eec78-4d79-46b9-b8c1-a077f87ed6c5" providerId="ADAL" clId="{D5085E61-52B7-406E-8D9B-293F3CD53CA4}" dt="2021-07-27T09:43:57.575" v="1137" actId="208"/>
        <pc:sldMkLst>
          <pc:docMk/>
          <pc:sldMk cId="4269924597" sldId="2145705834"/>
        </pc:sldMkLst>
        <pc:spChg chg="del mod">
          <ac:chgData name="Jorge Arteiro" userId="bf4eec78-4d79-46b9-b8c1-a077f87ed6c5" providerId="ADAL" clId="{D5085E61-52B7-406E-8D9B-293F3CD53CA4}" dt="2021-07-27T08:53:22.127" v="1042" actId="478"/>
          <ac:spMkLst>
            <pc:docMk/>
            <pc:sldMk cId="4269924597" sldId="2145705834"/>
            <ac:spMk id="51" creationId="{F39CE5F5-0AD1-4ECE-BAAF-572B473FEB1E}"/>
          </ac:spMkLst>
        </pc:spChg>
        <pc:spChg chg="mod">
          <ac:chgData name="Jorge Arteiro" userId="bf4eec78-4d79-46b9-b8c1-a077f87ed6c5" providerId="ADAL" clId="{D5085E61-52B7-406E-8D9B-293F3CD53CA4}" dt="2021-07-27T09:43:57.575" v="1137" actId="208"/>
          <ac:spMkLst>
            <pc:docMk/>
            <pc:sldMk cId="4269924597" sldId="2145705834"/>
            <ac:spMk id="55" creationId="{0DEE6E1D-6CF8-4B37-954A-6F925913C2F3}"/>
          </ac:spMkLst>
        </pc:spChg>
      </pc:sldChg>
      <pc:sldChg chg="modSp add mod">
        <pc:chgData name="Jorge Arteiro" userId="bf4eec78-4d79-46b9-b8c1-a077f87ed6c5" providerId="ADAL" clId="{D5085E61-52B7-406E-8D9B-293F3CD53CA4}" dt="2021-07-27T09:40:00.531" v="1125" actId="208"/>
        <pc:sldMkLst>
          <pc:docMk/>
          <pc:sldMk cId="4276089085" sldId="2145705841"/>
        </pc:sldMkLst>
        <pc:spChg chg="mod">
          <ac:chgData name="Jorge Arteiro" userId="bf4eec78-4d79-46b9-b8c1-a077f87ed6c5" providerId="ADAL" clId="{D5085E61-52B7-406E-8D9B-293F3CD53CA4}" dt="2021-07-27T09:39:43.263" v="1124" actId="208"/>
          <ac:spMkLst>
            <pc:docMk/>
            <pc:sldMk cId="4276089085" sldId="2145705841"/>
            <ac:spMk id="2" creationId="{1C1B501E-97D6-4F46-BC55-B12DC6340C7A}"/>
          </ac:spMkLst>
        </pc:spChg>
        <pc:spChg chg="mod">
          <ac:chgData name="Jorge Arteiro" userId="bf4eec78-4d79-46b9-b8c1-a077f87ed6c5" providerId="ADAL" clId="{D5085E61-52B7-406E-8D9B-293F3CD53CA4}" dt="2021-07-27T09:38:54.639" v="1122" actId="208"/>
          <ac:spMkLst>
            <pc:docMk/>
            <pc:sldMk cId="4276089085" sldId="2145705841"/>
            <ac:spMk id="7" creationId="{A81A5CB1-23DA-C640-B9C9-A8B11282B827}"/>
          </ac:spMkLst>
        </pc:spChg>
        <pc:grpChg chg="mod">
          <ac:chgData name="Jorge Arteiro" userId="bf4eec78-4d79-46b9-b8c1-a077f87ed6c5" providerId="ADAL" clId="{D5085E61-52B7-406E-8D9B-293F3CD53CA4}" dt="2021-07-27T09:39:34.880" v="1123" actId="208"/>
          <ac:grpSpMkLst>
            <pc:docMk/>
            <pc:sldMk cId="4276089085" sldId="2145705841"/>
            <ac:grpSpMk id="39" creationId="{D517415F-216F-43F3-9C9A-30E160CA59CD}"/>
          </ac:grpSpMkLst>
        </pc:grpChg>
        <pc:cxnChg chg="mod">
          <ac:chgData name="Jorge Arteiro" userId="bf4eec78-4d79-46b9-b8c1-a077f87ed6c5" providerId="ADAL" clId="{D5085E61-52B7-406E-8D9B-293F3CD53CA4}" dt="2021-07-27T09:40:00.531" v="1125" actId="208"/>
          <ac:cxnSpMkLst>
            <pc:docMk/>
            <pc:sldMk cId="4276089085" sldId="2145705841"/>
            <ac:cxnSpMk id="4" creationId="{C3D4D9DD-95F0-42CA-93D3-68A90450766F}"/>
          </ac:cxnSpMkLst>
        </pc:cxnChg>
      </pc:sldChg>
      <pc:sldChg chg="add del">
        <pc:chgData name="Jorge Arteiro" userId="bf4eec78-4d79-46b9-b8c1-a077f87ed6c5" providerId="ADAL" clId="{D5085E61-52B7-406E-8D9B-293F3CD53CA4}" dt="2021-07-27T09:06:39.268" v="1044" actId="47"/>
        <pc:sldMkLst>
          <pc:docMk/>
          <pc:sldMk cId="2942580082" sldId="2145705857"/>
        </pc:sldMkLst>
      </pc:sldChg>
      <pc:sldChg chg="modSp add del mod setBg">
        <pc:chgData name="Jorge Arteiro" userId="bf4eec78-4d79-46b9-b8c1-a077f87ed6c5" providerId="ADAL" clId="{D5085E61-52B7-406E-8D9B-293F3CD53CA4}" dt="2021-07-28T10:26:07.656" v="1449" actId="47"/>
        <pc:sldMkLst>
          <pc:docMk/>
          <pc:sldMk cId="2376247254" sldId="2147468041"/>
        </pc:sldMkLst>
        <pc:spChg chg="mod">
          <ac:chgData name="Jorge Arteiro" userId="bf4eec78-4d79-46b9-b8c1-a077f87ed6c5" providerId="ADAL" clId="{D5085E61-52B7-406E-8D9B-293F3CD53CA4}" dt="2021-07-28T10:25:50.030" v="1448" actId="207"/>
          <ac:spMkLst>
            <pc:docMk/>
            <pc:sldMk cId="2376247254" sldId="2147468041"/>
            <ac:spMk id="207" creationId="{BFA2AEC8-7ADC-48CF-AFFA-13F44DAD921A}"/>
          </ac:spMkLst>
        </pc:spChg>
        <pc:spChg chg="mod">
          <ac:chgData name="Jorge Arteiro" userId="bf4eec78-4d79-46b9-b8c1-a077f87ed6c5" providerId="ADAL" clId="{D5085E61-52B7-406E-8D9B-293F3CD53CA4}" dt="2021-07-28T10:25:50.030" v="1448" actId="207"/>
          <ac:spMkLst>
            <pc:docMk/>
            <pc:sldMk cId="2376247254" sldId="2147468041"/>
            <ac:spMk id="219" creationId="{0DC8FB8C-0C5C-4A54-AA56-88C27CBEED21}"/>
          </ac:spMkLst>
        </pc:spChg>
        <pc:spChg chg="mod">
          <ac:chgData name="Jorge Arteiro" userId="bf4eec78-4d79-46b9-b8c1-a077f87ed6c5" providerId="ADAL" clId="{D5085E61-52B7-406E-8D9B-293F3CD53CA4}" dt="2021-07-28T10:25:50.030" v="1448" actId="207"/>
          <ac:spMkLst>
            <pc:docMk/>
            <pc:sldMk cId="2376247254" sldId="2147468041"/>
            <ac:spMk id="221" creationId="{FFDAD917-BE0E-4A49-9706-B757CF56B608}"/>
          </ac:spMkLst>
        </pc:spChg>
        <pc:spChg chg="mod">
          <ac:chgData name="Jorge Arteiro" userId="bf4eec78-4d79-46b9-b8c1-a077f87ed6c5" providerId="ADAL" clId="{D5085E61-52B7-406E-8D9B-293F3CD53CA4}" dt="2021-07-28T10:25:50.030" v="1448" actId="207"/>
          <ac:spMkLst>
            <pc:docMk/>
            <pc:sldMk cId="2376247254" sldId="2147468041"/>
            <ac:spMk id="222" creationId="{5831E87D-B52A-42E8-8C5D-3159BE2C6AD7}"/>
          </ac:spMkLst>
        </pc:spChg>
        <pc:spChg chg="mod">
          <ac:chgData name="Jorge Arteiro" userId="bf4eec78-4d79-46b9-b8c1-a077f87ed6c5" providerId="ADAL" clId="{D5085E61-52B7-406E-8D9B-293F3CD53CA4}" dt="2021-07-28T10:25:50.030" v="1448" actId="207"/>
          <ac:spMkLst>
            <pc:docMk/>
            <pc:sldMk cId="2376247254" sldId="2147468041"/>
            <ac:spMk id="223" creationId="{4DBC6E7B-26DE-4A8C-A0B1-1F470977DE22}"/>
          </ac:spMkLst>
        </pc:spChg>
        <pc:spChg chg="mod">
          <ac:chgData name="Jorge Arteiro" userId="bf4eec78-4d79-46b9-b8c1-a077f87ed6c5" providerId="ADAL" clId="{D5085E61-52B7-406E-8D9B-293F3CD53CA4}" dt="2021-07-28T10:25:50.030" v="1448" actId="207"/>
          <ac:spMkLst>
            <pc:docMk/>
            <pc:sldMk cId="2376247254" sldId="2147468041"/>
            <ac:spMk id="224" creationId="{9F0B36DC-B00E-42A7-9422-E60F57AE3151}"/>
          </ac:spMkLst>
        </pc:spChg>
        <pc:spChg chg="mod">
          <ac:chgData name="Jorge Arteiro" userId="bf4eec78-4d79-46b9-b8c1-a077f87ed6c5" providerId="ADAL" clId="{D5085E61-52B7-406E-8D9B-293F3CD53CA4}" dt="2021-07-28T10:25:50.030" v="1448" actId="207"/>
          <ac:spMkLst>
            <pc:docMk/>
            <pc:sldMk cId="2376247254" sldId="2147468041"/>
            <ac:spMk id="226" creationId="{2AF77AEA-B928-4E25-8166-600C47909F2A}"/>
          </ac:spMkLst>
        </pc:spChg>
        <pc:spChg chg="mod">
          <ac:chgData name="Jorge Arteiro" userId="bf4eec78-4d79-46b9-b8c1-a077f87ed6c5" providerId="ADAL" clId="{D5085E61-52B7-406E-8D9B-293F3CD53CA4}" dt="2021-07-28T10:25:50.030" v="1448" actId="207"/>
          <ac:spMkLst>
            <pc:docMk/>
            <pc:sldMk cId="2376247254" sldId="2147468041"/>
            <ac:spMk id="227" creationId="{726F6E0F-0706-4F87-A89B-F2E8B1AED403}"/>
          </ac:spMkLst>
        </pc:spChg>
        <pc:spChg chg="mod">
          <ac:chgData name="Jorge Arteiro" userId="bf4eec78-4d79-46b9-b8c1-a077f87ed6c5" providerId="ADAL" clId="{D5085E61-52B7-406E-8D9B-293F3CD53CA4}" dt="2021-07-28T10:25:50.030" v="1448" actId="207"/>
          <ac:spMkLst>
            <pc:docMk/>
            <pc:sldMk cId="2376247254" sldId="2147468041"/>
            <ac:spMk id="228" creationId="{08D5A1B2-8859-4D4A-8A01-6706C6A18175}"/>
          </ac:spMkLst>
        </pc:spChg>
        <pc:spChg chg="mod">
          <ac:chgData name="Jorge Arteiro" userId="bf4eec78-4d79-46b9-b8c1-a077f87ed6c5" providerId="ADAL" clId="{D5085E61-52B7-406E-8D9B-293F3CD53CA4}" dt="2021-07-28T10:25:50.030" v="1448" actId="207"/>
          <ac:spMkLst>
            <pc:docMk/>
            <pc:sldMk cId="2376247254" sldId="2147468041"/>
            <ac:spMk id="230" creationId="{A2C92AF4-0665-4C30-8C6F-B7600D25311C}"/>
          </ac:spMkLst>
        </pc:spChg>
        <pc:spChg chg="mod">
          <ac:chgData name="Jorge Arteiro" userId="bf4eec78-4d79-46b9-b8c1-a077f87ed6c5" providerId="ADAL" clId="{D5085E61-52B7-406E-8D9B-293F3CD53CA4}" dt="2021-07-28T10:25:50.030" v="1448" actId="207"/>
          <ac:spMkLst>
            <pc:docMk/>
            <pc:sldMk cId="2376247254" sldId="2147468041"/>
            <ac:spMk id="232" creationId="{9B65FCF7-30F3-4597-A2CD-CE4D78E53DE3}"/>
          </ac:spMkLst>
        </pc:spChg>
        <pc:spChg chg="mod">
          <ac:chgData name="Jorge Arteiro" userId="bf4eec78-4d79-46b9-b8c1-a077f87ed6c5" providerId="ADAL" clId="{D5085E61-52B7-406E-8D9B-293F3CD53CA4}" dt="2021-07-28T10:25:50.030" v="1448" actId="207"/>
          <ac:spMkLst>
            <pc:docMk/>
            <pc:sldMk cId="2376247254" sldId="2147468041"/>
            <ac:spMk id="233" creationId="{B9D6DA91-4818-44B0-A274-D57ABF3D18E8}"/>
          </ac:spMkLst>
        </pc:spChg>
        <pc:spChg chg="mod">
          <ac:chgData name="Jorge Arteiro" userId="bf4eec78-4d79-46b9-b8c1-a077f87ed6c5" providerId="ADAL" clId="{D5085E61-52B7-406E-8D9B-293F3CD53CA4}" dt="2021-07-28T10:25:50.030" v="1448" actId="207"/>
          <ac:spMkLst>
            <pc:docMk/>
            <pc:sldMk cId="2376247254" sldId="2147468041"/>
            <ac:spMk id="235" creationId="{1E76BA45-34C8-481E-89BA-0C619F885657}"/>
          </ac:spMkLst>
        </pc:spChg>
        <pc:spChg chg="mod">
          <ac:chgData name="Jorge Arteiro" userId="bf4eec78-4d79-46b9-b8c1-a077f87ed6c5" providerId="ADAL" clId="{D5085E61-52B7-406E-8D9B-293F3CD53CA4}" dt="2021-07-28T10:25:50.030" v="1448" actId="207"/>
          <ac:spMkLst>
            <pc:docMk/>
            <pc:sldMk cId="2376247254" sldId="2147468041"/>
            <ac:spMk id="236" creationId="{FB9044CD-8B3D-4955-AB65-F52D25E65A10}"/>
          </ac:spMkLst>
        </pc:spChg>
        <pc:spChg chg="mod">
          <ac:chgData name="Jorge Arteiro" userId="bf4eec78-4d79-46b9-b8c1-a077f87ed6c5" providerId="ADAL" clId="{D5085E61-52B7-406E-8D9B-293F3CD53CA4}" dt="2021-07-28T10:25:50.030" v="1448" actId="207"/>
          <ac:spMkLst>
            <pc:docMk/>
            <pc:sldMk cId="2376247254" sldId="2147468041"/>
            <ac:spMk id="237" creationId="{16F84897-4BED-4768-8E81-312A3D59FAF6}"/>
          </ac:spMkLst>
        </pc:spChg>
        <pc:spChg chg="mod">
          <ac:chgData name="Jorge Arteiro" userId="bf4eec78-4d79-46b9-b8c1-a077f87ed6c5" providerId="ADAL" clId="{D5085E61-52B7-406E-8D9B-293F3CD53CA4}" dt="2021-07-28T10:25:50.030" v="1448" actId="207"/>
          <ac:spMkLst>
            <pc:docMk/>
            <pc:sldMk cId="2376247254" sldId="2147468041"/>
            <ac:spMk id="238" creationId="{F9F266BB-1AB3-4A84-9124-511869720772}"/>
          </ac:spMkLst>
        </pc:spChg>
        <pc:spChg chg="mod">
          <ac:chgData name="Jorge Arteiro" userId="bf4eec78-4d79-46b9-b8c1-a077f87ed6c5" providerId="ADAL" clId="{D5085E61-52B7-406E-8D9B-293F3CD53CA4}" dt="2021-07-28T10:25:50.030" v="1448" actId="207"/>
          <ac:spMkLst>
            <pc:docMk/>
            <pc:sldMk cId="2376247254" sldId="2147468041"/>
            <ac:spMk id="239" creationId="{61CF5EB8-1483-4F3E-A0D9-8A82EB38E760}"/>
          </ac:spMkLst>
        </pc:spChg>
        <pc:spChg chg="mod">
          <ac:chgData name="Jorge Arteiro" userId="bf4eec78-4d79-46b9-b8c1-a077f87ed6c5" providerId="ADAL" clId="{D5085E61-52B7-406E-8D9B-293F3CD53CA4}" dt="2021-07-28T10:25:50.030" v="1448" actId="207"/>
          <ac:spMkLst>
            <pc:docMk/>
            <pc:sldMk cId="2376247254" sldId="2147468041"/>
            <ac:spMk id="241" creationId="{0D1149B0-F634-4CBA-A6D6-651C59403F4E}"/>
          </ac:spMkLst>
        </pc:spChg>
        <pc:spChg chg="mod">
          <ac:chgData name="Jorge Arteiro" userId="bf4eec78-4d79-46b9-b8c1-a077f87ed6c5" providerId="ADAL" clId="{D5085E61-52B7-406E-8D9B-293F3CD53CA4}" dt="2021-07-28T10:25:50.030" v="1448" actId="207"/>
          <ac:spMkLst>
            <pc:docMk/>
            <pc:sldMk cId="2376247254" sldId="2147468041"/>
            <ac:spMk id="243" creationId="{5CE4AAFF-0C91-43DD-B7D3-8E33EF7B06E7}"/>
          </ac:spMkLst>
        </pc:spChg>
        <pc:spChg chg="mod">
          <ac:chgData name="Jorge Arteiro" userId="bf4eec78-4d79-46b9-b8c1-a077f87ed6c5" providerId="ADAL" clId="{D5085E61-52B7-406E-8D9B-293F3CD53CA4}" dt="2021-07-28T10:25:50.030" v="1448" actId="207"/>
          <ac:spMkLst>
            <pc:docMk/>
            <pc:sldMk cId="2376247254" sldId="2147468041"/>
            <ac:spMk id="244" creationId="{7DCE9EC0-809D-473C-91BC-0C5125649C72}"/>
          </ac:spMkLst>
        </pc:spChg>
        <pc:spChg chg="mod">
          <ac:chgData name="Jorge Arteiro" userId="bf4eec78-4d79-46b9-b8c1-a077f87ed6c5" providerId="ADAL" clId="{D5085E61-52B7-406E-8D9B-293F3CD53CA4}" dt="2021-07-28T10:25:50.030" v="1448" actId="207"/>
          <ac:spMkLst>
            <pc:docMk/>
            <pc:sldMk cId="2376247254" sldId="2147468041"/>
            <ac:spMk id="245" creationId="{8F881257-CCD9-4136-897C-2D134F3BC5B6}"/>
          </ac:spMkLst>
        </pc:spChg>
        <pc:spChg chg="mod">
          <ac:chgData name="Jorge Arteiro" userId="bf4eec78-4d79-46b9-b8c1-a077f87ed6c5" providerId="ADAL" clId="{D5085E61-52B7-406E-8D9B-293F3CD53CA4}" dt="2021-07-28T10:25:50.030" v="1448" actId="207"/>
          <ac:spMkLst>
            <pc:docMk/>
            <pc:sldMk cId="2376247254" sldId="2147468041"/>
            <ac:spMk id="246" creationId="{0D05FCA1-7C35-427C-9FD6-2396F56EE688}"/>
          </ac:spMkLst>
        </pc:spChg>
        <pc:spChg chg="mod">
          <ac:chgData name="Jorge Arteiro" userId="bf4eec78-4d79-46b9-b8c1-a077f87ed6c5" providerId="ADAL" clId="{D5085E61-52B7-406E-8D9B-293F3CD53CA4}" dt="2021-07-28T10:25:50.030" v="1448" actId="207"/>
          <ac:spMkLst>
            <pc:docMk/>
            <pc:sldMk cId="2376247254" sldId="2147468041"/>
            <ac:spMk id="247" creationId="{472CF8AA-2FAE-44F5-9B56-996FF35CDC31}"/>
          </ac:spMkLst>
        </pc:spChg>
        <pc:spChg chg="mod">
          <ac:chgData name="Jorge Arteiro" userId="bf4eec78-4d79-46b9-b8c1-a077f87ed6c5" providerId="ADAL" clId="{D5085E61-52B7-406E-8D9B-293F3CD53CA4}" dt="2021-07-28T10:25:50.030" v="1448" actId="207"/>
          <ac:spMkLst>
            <pc:docMk/>
            <pc:sldMk cId="2376247254" sldId="2147468041"/>
            <ac:spMk id="248" creationId="{F93F5314-23DF-4D85-9B52-217E3D169AC7}"/>
          </ac:spMkLst>
        </pc:spChg>
        <pc:spChg chg="mod">
          <ac:chgData name="Jorge Arteiro" userId="bf4eec78-4d79-46b9-b8c1-a077f87ed6c5" providerId="ADAL" clId="{D5085E61-52B7-406E-8D9B-293F3CD53CA4}" dt="2021-07-28T10:25:50.030" v="1448" actId="207"/>
          <ac:spMkLst>
            <pc:docMk/>
            <pc:sldMk cId="2376247254" sldId="2147468041"/>
            <ac:spMk id="249" creationId="{723277FA-F3CC-4F08-AEC2-3A14B4804F13}"/>
          </ac:spMkLst>
        </pc:spChg>
        <pc:spChg chg="mod">
          <ac:chgData name="Jorge Arteiro" userId="bf4eec78-4d79-46b9-b8c1-a077f87ed6c5" providerId="ADAL" clId="{D5085E61-52B7-406E-8D9B-293F3CD53CA4}" dt="2021-07-28T10:25:50.030" v="1448" actId="207"/>
          <ac:spMkLst>
            <pc:docMk/>
            <pc:sldMk cId="2376247254" sldId="2147468041"/>
            <ac:spMk id="250" creationId="{9A6251F0-EB4C-4E01-9A71-19B691671AEA}"/>
          </ac:spMkLst>
        </pc:spChg>
        <pc:spChg chg="mod">
          <ac:chgData name="Jorge Arteiro" userId="bf4eec78-4d79-46b9-b8c1-a077f87ed6c5" providerId="ADAL" clId="{D5085E61-52B7-406E-8D9B-293F3CD53CA4}" dt="2021-07-28T10:25:50.030" v="1448" actId="207"/>
          <ac:spMkLst>
            <pc:docMk/>
            <pc:sldMk cId="2376247254" sldId="2147468041"/>
            <ac:spMk id="251" creationId="{E3A87C1C-E674-464E-A094-12D96502C7C8}"/>
          </ac:spMkLst>
        </pc:spChg>
        <pc:spChg chg="mod">
          <ac:chgData name="Jorge Arteiro" userId="bf4eec78-4d79-46b9-b8c1-a077f87ed6c5" providerId="ADAL" clId="{D5085E61-52B7-406E-8D9B-293F3CD53CA4}" dt="2021-07-28T10:25:50.030" v="1448" actId="207"/>
          <ac:spMkLst>
            <pc:docMk/>
            <pc:sldMk cId="2376247254" sldId="2147468041"/>
            <ac:spMk id="252" creationId="{11533B0E-97E2-4F43-A2DE-F7A43339DE0F}"/>
          </ac:spMkLst>
        </pc:spChg>
        <pc:spChg chg="mod">
          <ac:chgData name="Jorge Arteiro" userId="bf4eec78-4d79-46b9-b8c1-a077f87ed6c5" providerId="ADAL" clId="{D5085E61-52B7-406E-8D9B-293F3CD53CA4}" dt="2021-07-28T10:25:50.030" v="1448" actId="207"/>
          <ac:spMkLst>
            <pc:docMk/>
            <pc:sldMk cId="2376247254" sldId="2147468041"/>
            <ac:spMk id="254" creationId="{6970E3F9-DC8E-4806-ACB9-A0AE4A6550A6}"/>
          </ac:spMkLst>
        </pc:spChg>
        <pc:spChg chg="mod">
          <ac:chgData name="Jorge Arteiro" userId="bf4eec78-4d79-46b9-b8c1-a077f87ed6c5" providerId="ADAL" clId="{D5085E61-52B7-406E-8D9B-293F3CD53CA4}" dt="2021-07-28T10:25:50.030" v="1448" actId="207"/>
          <ac:spMkLst>
            <pc:docMk/>
            <pc:sldMk cId="2376247254" sldId="2147468041"/>
            <ac:spMk id="256" creationId="{7DB00A5F-0EA8-4C73-AB6B-35CD5CECE11F}"/>
          </ac:spMkLst>
        </pc:spChg>
        <pc:spChg chg="mod">
          <ac:chgData name="Jorge Arteiro" userId="bf4eec78-4d79-46b9-b8c1-a077f87ed6c5" providerId="ADAL" clId="{D5085E61-52B7-406E-8D9B-293F3CD53CA4}" dt="2021-07-28T10:25:50.030" v="1448" actId="207"/>
          <ac:spMkLst>
            <pc:docMk/>
            <pc:sldMk cId="2376247254" sldId="2147468041"/>
            <ac:spMk id="257" creationId="{869496DB-0775-4E45-B152-F87D53A277EB}"/>
          </ac:spMkLst>
        </pc:spChg>
        <pc:spChg chg="mod">
          <ac:chgData name="Jorge Arteiro" userId="bf4eec78-4d79-46b9-b8c1-a077f87ed6c5" providerId="ADAL" clId="{D5085E61-52B7-406E-8D9B-293F3CD53CA4}" dt="2021-07-28T10:25:50.030" v="1448" actId="207"/>
          <ac:spMkLst>
            <pc:docMk/>
            <pc:sldMk cId="2376247254" sldId="2147468041"/>
            <ac:spMk id="258" creationId="{DAE35FD4-0727-41EE-9A81-171CB59D2CCA}"/>
          </ac:spMkLst>
        </pc:spChg>
        <pc:spChg chg="mod">
          <ac:chgData name="Jorge Arteiro" userId="bf4eec78-4d79-46b9-b8c1-a077f87ed6c5" providerId="ADAL" clId="{D5085E61-52B7-406E-8D9B-293F3CD53CA4}" dt="2021-07-28T10:25:50.030" v="1448" actId="207"/>
          <ac:spMkLst>
            <pc:docMk/>
            <pc:sldMk cId="2376247254" sldId="2147468041"/>
            <ac:spMk id="259" creationId="{5D256F12-D942-4B0D-857E-8A99CF7F3FD1}"/>
          </ac:spMkLst>
        </pc:spChg>
        <pc:spChg chg="mod">
          <ac:chgData name="Jorge Arteiro" userId="bf4eec78-4d79-46b9-b8c1-a077f87ed6c5" providerId="ADAL" clId="{D5085E61-52B7-406E-8D9B-293F3CD53CA4}" dt="2021-07-28T10:25:50.030" v="1448" actId="207"/>
          <ac:spMkLst>
            <pc:docMk/>
            <pc:sldMk cId="2376247254" sldId="2147468041"/>
            <ac:spMk id="260" creationId="{C13C9352-55E7-4924-94C0-1D3EE9727C51}"/>
          </ac:spMkLst>
        </pc:spChg>
        <pc:spChg chg="mod">
          <ac:chgData name="Jorge Arteiro" userId="bf4eec78-4d79-46b9-b8c1-a077f87ed6c5" providerId="ADAL" clId="{D5085E61-52B7-406E-8D9B-293F3CD53CA4}" dt="2021-07-28T10:25:50.030" v="1448" actId="207"/>
          <ac:spMkLst>
            <pc:docMk/>
            <pc:sldMk cId="2376247254" sldId="2147468041"/>
            <ac:spMk id="261" creationId="{5801ADE7-4939-4279-9059-35CC7C172469}"/>
          </ac:spMkLst>
        </pc:spChg>
        <pc:spChg chg="mod">
          <ac:chgData name="Jorge Arteiro" userId="bf4eec78-4d79-46b9-b8c1-a077f87ed6c5" providerId="ADAL" clId="{D5085E61-52B7-406E-8D9B-293F3CD53CA4}" dt="2021-07-28T10:25:50.030" v="1448" actId="207"/>
          <ac:spMkLst>
            <pc:docMk/>
            <pc:sldMk cId="2376247254" sldId="2147468041"/>
            <ac:spMk id="262" creationId="{DB42C441-C1C9-4B72-9DD2-D16D43D0785B}"/>
          </ac:spMkLst>
        </pc:spChg>
        <pc:spChg chg="mod">
          <ac:chgData name="Jorge Arteiro" userId="bf4eec78-4d79-46b9-b8c1-a077f87ed6c5" providerId="ADAL" clId="{D5085E61-52B7-406E-8D9B-293F3CD53CA4}" dt="2021-07-28T10:25:50.030" v="1448" actId="207"/>
          <ac:spMkLst>
            <pc:docMk/>
            <pc:sldMk cId="2376247254" sldId="2147468041"/>
            <ac:spMk id="263" creationId="{CEA35CE0-0956-4468-BDCC-04285394DABD}"/>
          </ac:spMkLst>
        </pc:spChg>
        <pc:grpChg chg="mod">
          <ac:chgData name="Jorge Arteiro" userId="bf4eec78-4d79-46b9-b8c1-a077f87ed6c5" providerId="ADAL" clId="{D5085E61-52B7-406E-8D9B-293F3CD53CA4}" dt="2021-07-28T10:25:50.030" v="1448" actId="207"/>
          <ac:grpSpMkLst>
            <pc:docMk/>
            <pc:sldMk cId="2376247254" sldId="2147468041"/>
            <ac:grpSpMk id="218" creationId="{888F7D31-3244-451E-954C-373CA521E48D}"/>
          </ac:grpSpMkLst>
        </pc:grpChg>
        <pc:grpChg chg="mod">
          <ac:chgData name="Jorge Arteiro" userId="bf4eec78-4d79-46b9-b8c1-a077f87ed6c5" providerId="ADAL" clId="{D5085E61-52B7-406E-8D9B-293F3CD53CA4}" dt="2021-07-28T10:25:50.030" v="1448" actId="207"/>
          <ac:grpSpMkLst>
            <pc:docMk/>
            <pc:sldMk cId="2376247254" sldId="2147468041"/>
            <ac:grpSpMk id="220" creationId="{37626EA8-5A11-4C9F-BDA6-B5F1A5C5AF78}"/>
          </ac:grpSpMkLst>
        </pc:grpChg>
        <pc:grpChg chg="mod">
          <ac:chgData name="Jorge Arteiro" userId="bf4eec78-4d79-46b9-b8c1-a077f87ed6c5" providerId="ADAL" clId="{D5085E61-52B7-406E-8D9B-293F3CD53CA4}" dt="2021-07-28T10:25:50.030" v="1448" actId="207"/>
          <ac:grpSpMkLst>
            <pc:docMk/>
            <pc:sldMk cId="2376247254" sldId="2147468041"/>
            <ac:grpSpMk id="225" creationId="{32FB191C-F150-48E8-9B83-72740FF4D915}"/>
          </ac:grpSpMkLst>
        </pc:grpChg>
        <pc:grpChg chg="mod">
          <ac:chgData name="Jorge Arteiro" userId="bf4eec78-4d79-46b9-b8c1-a077f87ed6c5" providerId="ADAL" clId="{D5085E61-52B7-406E-8D9B-293F3CD53CA4}" dt="2021-07-28T10:25:50.030" v="1448" actId="207"/>
          <ac:grpSpMkLst>
            <pc:docMk/>
            <pc:sldMk cId="2376247254" sldId="2147468041"/>
            <ac:grpSpMk id="229" creationId="{6017A14A-964D-4B4B-B5EF-274E0173A9A1}"/>
          </ac:grpSpMkLst>
        </pc:grpChg>
        <pc:grpChg chg="mod">
          <ac:chgData name="Jorge Arteiro" userId="bf4eec78-4d79-46b9-b8c1-a077f87ed6c5" providerId="ADAL" clId="{D5085E61-52B7-406E-8D9B-293F3CD53CA4}" dt="2021-07-28T10:25:50.030" v="1448" actId="207"/>
          <ac:grpSpMkLst>
            <pc:docMk/>
            <pc:sldMk cId="2376247254" sldId="2147468041"/>
            <ac:grpSpMk id="231" creationId="{5A4BE7DA-D1A4-4A24-9521-898D4558D3C1}"/>
          </ac:grpSpMkLst>
        </pc:grpChg>
        <pc:grpChg chg="mod">
          <ac:chgData name="Jorge Arteiro" userId="bf4eec78-4d79-46b9-b8c1-a077f87ed6c5" providerId="ADAL" clId="{D5085E61-52B7-406E-8D9B-293F3CD53CA4}" dt="2021-07-28T10:25:50.030" v="1448" actId="207"/>
          <ac:grpSpMkLst>
            <pc:docMk/>
            <pc:sldMk cId="2376247254" sldId="2147468041"/>
            <ac:grpSpMk id="234" creationId="{FF8B21F9-9101-415B-B968-7DF9A8285B8F}"/>
          </ac:grpSpMkLst>
        </pc:grpChg>
        <pc:grpChg chg="mod">
          <ac:chgData name="Jorge Arteiro" userId="bf4eec78-4d79-46b9-b8c1-a077f87ed6c5" providerId="ADAL" clId="{D5085E61-52B7-406E-8D9B-293F3CD53CA4}" dt="2021-07-28T10:25:50.030" v="1448" actId="207"/>
          <ac:grpSpMkLst>
            <pc:docMk/>
            <pc:sldMk cId="2376247254" sldId="2147468041"/>
            <ac:grpSpMk id="240" creationId="{BF7BADC5-F699-4A80-92A5-576436961D93}"/>
          </ac:grpSpMkLst>
        </pc:grpChg>
        <pc:grpChg chg="mod">
          <ac:chgData name="Jorge Arteiro" userId="bf4eec78-4d79-46b9-b8c1-a077f87ed6c5" providerId="ADAL" clId="{D5085E61-52B7-406E-8D9B-293F3CD53CA4}" dt="2021-07-28T10:25:50.030" v="1448" actId="207"/>
          <ac:grpSpMkLst>
            <pc:docMk/>
            <pc:sldMk cId="2376247254" sldId="2147468041"/>
            <ac:grpSpMk id="242" creationId="{945E267F-A4C3-479D-8F5B-7FA583C50D91}"/>
          </ac:grpSpMkLst>
        </pc:grpChg>
        <pc:grpChg chg="mod">
          <ac:chgData name="Jorge Arteiro" userId="bf4eec78-4d79-46b9-b8c1-a077f87ed6c5" providerId="ADAL" clId="{D5085E61-52B7-406E-8D9B-293F3CD53CA4}" dt="2021-07-28T10:25:50.030" v="1448" actId="207"/>
          <ac:grpSpMkLst>
            <pc:docMk/>
            <pc:sldMk cId="2376247254" sldId="2147468041"/>
            <ac:grpSpMk id="253" creationId="{83EB6986-60B0-4F9B-A4D7-CCA0D2671CD6}"/>
          </ac:grpSpMkLst>
        </pc:grpChg>
        <pc:grpChg chg="mod">
          <ac:chgData name="Jorge Arteiro" userId="bf4eec78-4d79-46b9-b8c1-a077f87ed6c5" providerId="ADAL" clId="{D5085E61-52B7-406E-8D9B-293F3CD53CA4}" dt="2021-07-28T10:25:50.030" v="1448" actId="207"/>
          <ac:grpSpMkLst>
            <pc:docMk/>
            <pc:sldMk cId="2376247254" sldId="2147468041"/>
            <ac:grpSpMk id="255" creationId="{2E9B278C-0F81-4A48-9838-3A9384655E0A}"/>
          </ac:grpSpMkLst>
        </pc:grpChg>
      </pc:sldChg>
      <pc:sldChg chg="modSp add mod">
        <pc:chgData name="Jorge Arteiro" userId="bf4eec78-4d79-46b9-b8c1-a077f87ed6c5" providerId="ADAL" clId="{D5085E61-52B7-406E-8D9B-293F3CD53CA4}" dt="2021-07-27T09:43:39.962" v="1135" actId="208"/>
        <pc:sldMkLst>
          <pc:docMk/>
          <pc:sldMk cId="1709714805" sldId="2147468076"/>
        </pc:sldMkLst>
        <pc:spChg chg="mod">
          <ac:chgData name="Jorge Arteiro" userId="bf4eec78-4d79-46b9-b8c1-a077f87ed6c5" providerId="ADAL" clId="{D5085E61-52B7-406E-8D9B-293F3CD53CA4}" dt="2021-07-27T09:43:39.962" v="1135" actId="208"/>
          <ac:spMkLst>
            <pc:docMk/>
            <pc:sldMk cId="1709714805" sldId="2147468076"/>
            <ac:spMk id="5" creationId="{8F59D347-F85F-4486-99D4-2C195D81145D}"/>
          </ac:spMkLst>
        </pc:spChg>
      </pc:sldChg>
      <pc:sldChg chg="modSp add mod">
        <pc:chgData name="Jorge Arteiro" userId="bf4eec78-4d79-46b9-b8c1-a077f87ed6c5" providerId="ADAL" clId="{D5085E61-52B7-406E-8D9B-293F3CD53CA4}" dt="2021-07-27T09:43:47.857" v="1136" actId="208"/>
        <pc:sldMkLst>
          <pc:docMk/>
          <pc:sldMk cId="2310961436" sldId="2147468084"/>
        </pc:sldMkLst>
        <pc:spChg chg="mod">
          <ac:chgData name="Jorge Arteiro" userId="bf4eec78-4d79-46b9-b8c1-a077f87ed6c5" providerId="ADAL" clId="{D5085E61-52B7-406E-8D9B-293F3CD53CA4}" dt="2021-07-27T09:43:47.857" v="1136" actId="208"/>
          <ac:spMkLst>
            <pc:docMk/>
            <pc:sldMk cId="2310961436" sldId="2147468084"/>
            <ac:spMk id="5" creationId="{8F59D347-F85F-4486-99D4-2C195D81145D}"/>
          </ac:spMkLst>
        </pc:spChg>
      </pc:sldChg>
      <pc:sldChg chg="addSp delSp modSp add mod ord chgLayout">
        <pc:chgData name="Jorge Arteiro" userId="bf4eec78-4d79-46b9-b8c1-a077f87ed6c5" providerId="ADAL" clId="{D5085E61-52B7-406E-8D9B-293F3CD53CA4}" dt="2021-07-27T09:38:34.156" v="1119" actId="20578"/>
        <pc:sldMkLst>
          <pc:docMk/>
          <pc:sldMk cId="2747731360" sldId="2147469431"/>
        </pc:sldMkLst>
        <pc:spChg chg="mod">
          <ac:chgData name="Jorge Arteiro" userId="bf4eec78-4d79-46b9-b8c1-a077f87ed6c5" providerId="ADAL" clId="{D5085E61-52B7-406E-8D9B-293F3CD53CA4}" dt="2021-07-27T09:23:12.189" v="1099" actId="14100"/>
          <ac:spMkLst>
            <pc:docMk/>
            <pc:sldMk cId="2747731360" sldId="2147469431"/>
            <ac:spMk id="4" creationId="{F16E28CA-08E7-4C6D-917F-228CE988BFC3}"/>
          </ac:spMkLst>
        </pc:spChg>
        <pc:spChg chg="mod">
          <ac:chgData name="Jorge Arteiro" userId="bf4eec78-4d79-46b9-b8c1-a077f87ed6c5" providerId="ADAL" clId="{D5085E61-52B7-406E-8D9B-293F3CD53CA4}" dt="2021-07-27T09:22:51.532" v="1093" actId="1076"/>
          <ac:spMkLst>
            <pc:docMk/>
            <pc:sldMk cId="2747731360" sldId="2147469431"/>
            <ac:spMk id="5" creationId="{A1E25C32-D200-47A8-974D-79B368FFFA4F}"/>
          </ac:spMkLst>
        </pc:spChg>
        <pc:spChg chg="mod ord">
          <ac:chgData name="Jorge Arteiro" userId="bf4eec78-4d79-46b9-b8c1-a077f87ed6c5" providerId="ADAL" clId="{D5085E61-52B7-406E-8D9B-293F3CD53CA4}" dt="2021-07-27T09:22:44.104" v="1092" actId="1076"/>
          <ac:spMkLst>
            <pc:docMk/>
            <pc:sldMk cId="2747731360" sldId="2147469431"/>
            <ac:spMk id="6" creationId="{82E39F1E-E209-48DB-95CA-67191BC42D8A}"/>
          </ac:spMkLst>
        </pc:spChg>
        <pc:graphicFrameChg chg="add del mod">
          <ac:chgData name="Jorge Arteiro" userId="bf4eec78-4d79-46b9-b8c1-a077f87ed6c5" providerId="ADAL" clId="{D5085E61-52B7-406E-8D9B-293F3CD53CA4}" dt="2021-07-27T09:14:24.496" v="1059" actId="478"/>
          <ac:graphicFrameMkLst>
            <pc:docMk/>
            <pc:sldMk cId="2747731360" sldId="2147469431"/>
            <ac:graphicFrameMk id="2" creationId="{4F644D1C-D3D8-4F3C-A59B-D81088B3CF62}"/>
          </ac:graphicFrameMkLst>
        </pc:graphicFrameChg>
        <pc:picChg chg="del mod">
          <ac:chgData name="Jorge Arteiro" userId="bf4eec78-4d79-46b9-b8c1-a077f87ed6c5" providerId="ADAL" clId="{D5085E61-52B7-406E-8D9B-293F3CD53CA4}" dt="2021-07-27T09:14:04.511" v="1057" actId="478"/>
          <ac:picMkLst>
            <pc:docMk/>
            <pc:sldMk cId="2747731360" sldId="2147469431"/>
            <ac:picMk id="7" creationId="{CC5EEF70-EA34-4D63-8696-80EA2B546774}"/>
          </ac:picMkLst>
        </pc:picChg>
        <pc:picChg chg="mod">
          <ac:chgData name="Jorge Arteiro" userId="bf4eec78-4d79-46b9-b8c1-a077f87ed6c5" providerId="ADAL" clId="{D5085E61-52B7-406E-8D9B-293F3CD53CA4}" dt="2021-07-27T09:22:28.591" v="1089" actId="1076"/>
          <ac:picMkLst>
            <pc:docMk/>
            <pc:sldMk cId="2747731360" sldId="2147469431"/>
            <ac:picMk id="8" creationId="{873C78D5-7139-43C7-98A9-8E915E409FE2}"/>
          </ac:picMkLst>
        </pc:picChg>
        <pc:picChg chg="add mod">
          <ac:chgData name="Jorge Arteiro" userId="bf4eec78-4d79-46b9-b8c1-a077f87ed6c5" providerId="ADAL" clId="{D5085E61-52B7-406E-8D9B-293F3CD53CA4}" dt="2021-07-27T09:23:24.409" v="1100" actId="1076"/>
          <ac:picMkLst>
            <pc:docMk/>
            <pc:sldMk cId="2747731360" sldId="2147469431"/>
            <ac:picMk id="9" creationId="{B9430F02-803E-4FCF-BC7E-A635575F0513}"/>
          </ac:picMkLst>
        </pc:picChg>
      </pc:sldChg>
      <pc:sldChg chg="modSp add mod">
        <pc:chgData name="Jorge Arteiro" userId="bf4eec78-4d79-46b9-b8c1-a077f87ed6c5" providerId="ADAL" clId="{D5085E61-52B7-406E-8D9B-293F3CD53CA4}" dt="2021-07-27T09:42:13.795" v="1133" actId="208"/>
        <pc:sldMkLst>
          <pc:docMk/>
          <pc:sldMk cId="2686045943" sldId="2147469714"/>
        </pc:sldMkLst>
        <pc:spChg chg="mod">
          <ac:chgData name="Jorge Arteiro" userId="bf4eec78-4d79-46b9-b8c1-a077f87ed6c5" providerId="ADAL" clId="{D5085E61-52B7-406E-8D9B-293F3CD53CA4}" dt="2021-07-27T09:42:13.795" v="1133" actId="208"/>
          <ac:spMkLst>
            <pc:docMk/>
            <pc:sldMk cId="2686045943" sldId="2147469714"/>
            <ac:spMk id="2" creationId="{46179C97-19B8-4114-93A0-044E5C8F1655}"/>
          </ac:spMkLst>
        </pc:spChg>
        <pc:spChg chg="mod">
          <ac:chgData name="Jorge Arteiro" userId="bf4eec78-4d79-46b9-b8c1-a077f87ed6c5" providerId="ADAL" clId="{D5085E61-52B7-406E-8D9B-293F3CD53CA4}" dt="2021-07-27T09:40:25.764" v="1126" actId="1076"/>
          <ac:spMkLst>
            <pc:docMk/>
            <pc:sldMk cId="2686045943" sldId="2147469714"/>
            <ac:spMk id="4" creationId="{DBF963E5-0497-0743-8CFC-BF735F1E613C}"/>
          </ac:spMkLst>
        </pc:spChg>
        <pc:spChg chg="mod">
          <ac:chgData name="Jorge Arteiro" userId="bf4eec78-4d79-46b9-b8c1-a077f87ed6c5" providerId="ADAL" clId="{D5085E61-52B7-406E-8D9B-293F3CD53CA4}" dt="2021-07-27T09:42:13.795" v="1133" actId="208"/>
          <ac:spMkLst>
            <pc:docMk/>
            <pc:sldMk cId="2686045943" sldId="2147469714"/>
            <ac:spMk id="30" creationId="{0C4B40F9-05B9-4896-979D-FD315E93EFFE}"/>
          </ac:spMkLst>
        </pc:spChg>
        <pc:spChg chg="mod">
          <ac:chgData name="Jorge Arteiro" userId="bf4eec78-4d79-46b9-b8c1-a077f87ed6c5" providerId="ADAL" clId="{D5085E61-52B7-406E-8D9B-293F3CD53CA4}" dt="2021-07-27T09:42:13.795" v="1133" actId="208"/>
          <ac:spMkLst>
            <pc:docMk/>
            <pc:sldMk cId="2686045943" sldId="2147469714"/>
            <ac:spMk id="31" creationId="{2BA50826-351F-4C95-9D10-B2C033A3624F}"/>
          </ac:spMkLst>
        </pc:spChg>
        <pc:spChg chg="mod">
          <ac:chgData name="Jorge Arteiro" userId="bf4eec78-4d79-46b9-b8c1-a077f87ed6c5" providerId="ADAL" clId="{D5085E61-52B7-406E-8D9B-293F3CD53CA4}" dt="2021-07-27T09:41:36.197" v="1130" actId="207"/>
          <ac:spMkLst>
            <pc:docMk/>
            <pc:sldMk cId="2686045943" sldId="2147469714"/>
            <ac:spMk id="32" creationId="{FAF45F92-D238-4161-844D-2C369EB3B1E3}"/>
          </ac:spMkLst>
        </pc:spChg>
        <pc:spChg chg="mod">
          <ac:chgData name="Jorge Arteiro" userId="bf4eec78-4d79-46b9-b8c1-a077f87ed6c5" providerId="ADAL" clId="{D5085E61-52B7-406E-8D9B-293F3CD53CA4}" dt="2021-07-27T09:41:27.885" v="1129" actId="207"/>
          <ac:spMkLst>
            <pc:docMk/>
            <pc:sldMk cId="2686045943" sldId="2147469714"/>
            <ac:spMk id="33" creationId="{C7954244-9DE6-4EEA-8D2D-FD89C8608454}"/>
          </ac:spMkLst>
        </pc:spChg>
        <pc:spChg chg="mod">
          <ac:chgData name="Jorge Arteiro" userId="bf4eec78-4d79-46b9-b8c1-a077f87ed6c5" providerId="ADAL" clId="{D5085E61-52B7-406E-8D9B-293F3CD53CA4}" dt="2021-07-27T09:41:46.793" v="1131" actId="207"/>
          <ac:spMkLst>
            <pc:docMk/>
            <pc:sldMk cId="2686045943" sldId="2147469714"/>
            <ac:spMk id="34" creationId="{E6D9482F-83FD-42A1-8638-E9734D8C2242}"/>
          </ac:spMkLst>
        </pc:spChg>
        <pc:spChg chg="mod">
          <ac:chgData name="Jorge Arteiro" userId="bf4eec78-4d79-46b9-b8c1-a077f87ed6c5" providerId="ADAL" clId="{D5085E61-52B7-406E-8D9B-293F3CD53CA4}" dt="2021-07-27T09:42:13.795" v="1133" actId="208"/>
          <ac:spMkLst>
            <pc:docMk/>
            <pc:sldMk cId="2686045943" sldId="2147469714"/>
            <ac:spMk id="45" creationId="{90DBA230-5D00-463D-8ED2-3656C1CB329F}"/>
          </ac:spMkLst>
        </pc:spChg>
        <pc:spChg chg="mod">
          <ac:chgData name="Jorge Arteiro" userId="bf4eec78-4d79-46b9-b8c1-a077f87ed6c5" providerId="ADAL" clId="{D5085E61-52B7-406E-8D9B-293F3CD53CA4}" dt="2021-07-27T09:41:54.476" v="1132" actId="207"/>
          <ac:spMkLst>
            <pc:docMk/>
            <pc:sldMk cId="2686045943" sldId="2147469714"/>
            <ac:spMk id="47" creationId="{9D834357-888E-4BAF-94F6-AE17779CCEE5}"/>
          </ac:spMkLst>
        </pc:spChg>
      </pc:sldChg>
      <pc:sldChg chg="add del">
        <pc:chgData name="Jorge Arteiro" userId="bf4eec78-4d79-46b9-b8c1-a077f87ed6c5" providerId="ADAL" clId="{D5085E61-52B7-406E-8D9B-293F3CD53CA4}" dt="2021-07-27T09:34:53.370" v="1113" actId="47"/>
        <pc:sldMkLst>
          <pc:docMk/>
          <pc:sldMk cId="1675162765" sldId="2147469715"/>
        </pc:sldMkLst>
      </pc:sldChg>
      <pc:sldChg chg="modSp add mod">
        <pc:chgData name="Jorge Arteiro" userId="bf4eec78-4d79-46b9-b8c1-a077f87ed6c5" providerId="ADAL" clId="{D5085E61-52B7-406E-8D9B-293F3CD53CA4}" dt="2021-07-28T07:34:30.541" v="1201" actId="20577"/>
        <pc:sldMkLst>
          <pc:docMk/>
          <pc:sldMk cId="2180112278" sldId="2147469715"/>
        </pc:sldMkLst>
        <pc:spChg chg="mod">
          <ac:chgData name="Jorge Arteiro" userId="bf4eec78-4d79-46b9-b8c1-a077f87ed6c5" providerId="ADAL" clId="{D5085E61-52B7-406E-8D9B-293F3CD53CA4}" dt="2021-07-28T07:34:30.541" v="1201" actId="20577"/>
          <ac:spMkLst>
            <pc:docMk/>
            <pc:sldMk cId="2180112278" sldId="2147469715"/>
            <ac:spMk id="2" creationId="{00000000-0000-0000-0000-000000000000}"/>
          </ac:spMkLst>
        </pc:spChg>
      </pc:sldChg>
      <pc:sldChg chg="modSp add mod">
        <pc:chgData name="Jorge Arteiro" userId="bf4eec78-4d79-46b9-b8c1-a077f87ed6c5" providerId="ADAL" clId="{D5085E61-52B7-406E-8D9B-293F3CD53CA4}" dt="2021-07-28T07:40:33.391" v="1345" actId="20577"/>
        <pc:sldMkLst>
          <pc:docMk/>
          <pc:sldMk cId="492218742" sldId="2147469716"/>
        </pc:sldMkLst>
        <pc:spChg chg="mod">
          <ac:chgData name="Jorge Arteiro" userId="bf4eec78-4d79-46b9-b8c1-a077f87ed6c5" providerId="ADAL" clId="{D5085E61-52B7-406E-8D9B-293F3CD53CA4}" dt="2021-07-28T07:40:33.391" v="1345" actId="20577"/>
          <ac:spMkLst>
            <pc:docMk/>
            <pc:sldMk cId="492218742" sldId="2147469716"/>
            <ac:spMk id="2" creationId="{00000000-0000-0000-0000-000000000000}"/>
          </ac:spMkLst>
        </pc:spChg>
      </pc:sldChg>
      <pc:sldChg chg="addSp delSp modSp add mod">
        <pc:chgData name="Jorge Arteiro" userId="bf4eec78-4d79-46b9-b8c1-a077f87ed6c5" providerId="ADAL" clId="{D5085E61-52B7-406E-8D9B-293F3CD53CA4}" dt="2021-07-28T07:43:28.098" v="1376" actId="20577"/>
        <pc:sldMkLst>
          <pc:docMk/>
          <pc:sldMk cId="3759100372" sldId="2147469717"/>
        </pc:sldMkLst>
        <pc:spChg chg="add del mod">
          <ac:chgData name="Jorge Arteiro" userId="bf4eec78-4d79-46b9-b8c1-a077f87ed6c5" providerId="ADAL" clId="{D5085E61-52B7-406E-8D9B-293F3CD53CA4}" dt="2021-07-28T07:41:03.094" v="1348" actId="478"/>
          <ac:spMkLst>
            <pc:docMk/>
            <pc:sldMk cId="3759100372" sldId="2147469717"/>
            <ac:spMk id="3" creationId="{88C1F6EA-AD5C-42E4-AC8E-EC8FAFF20A82}"/>
          </ac:spMkLst>
        </pc:spChg>
        <pc:spChg chg="mod">
          <ac:chgData name="Jorge Arteiro" userId="bf4eec78-4d79-46b9-b8c1-a077f87ed6c5" providerId="ADAL" clId="{D5085E61-52B7-406E-8D9B-293F3CD53CA4}" dt="2021-07-28T07:43:28.098" v="1376" actId="20577"/>
          <ac:spMkLst>
            <pc:docMk/>
            <pc:sldMk cId="3759100372" sldId="2147469717"/>
            <ac:spMk id="4" creationId="{B968897A-7613-EC4D-A3C4-00B32FBF8C5C}"/>
          </ac:spMkLst>
        </pc:spChg>
        <pc:spChg chg="del">
          <ac:chgData name="Jorge Arteiro" userId="bf4eec78-4d79-46b9-b8c1-a077f87ed6c5" providerId="ADAL" clId="{D5085E61-52B7-406E-8D9B-293F3CD53CA4}" dt="2021-07-28T07:41:07.306" v="1350" actId="478"/>
          <ac:spMkLst>
            <pc:docMk/>
            <pc:sldMk cId="3759100372" sldId="2147469717"/>
            <ac:spMk id="6" creationId="{B440204E-E391-E14D-B14B-6E4CCEC5CC22}"/>
          </ac:spMkLst>
        </pc:spChg>
        <pc:spChg chg="add del mod">
          <ac:chgData name="Jorge Arteiro" userId="bf4eec78-4d79-46b9-b8c1-a077f87ed6c5" providerId="ADAL" clId="{D5085E61-52B7-406E-8D9B-293F3CD53CA4}" dt="2021-07-28T07:43:16.634" v="1356" actId="478"/>
          <ac:spMkLst>
            <pc:docMk/>
            <pc:sldMk cId="3759100372" sldId="2147469717"/>
            <ac:spMk id="11" creationId="{14C6646D-5F45-46ED-B781-C40554CF95BD}"/>
          </ac:spMkLst>
        </pc:spChg>
        <pc:graphicFrameChg chg="del">
          <ac:chgData name="Jorge Arteiro" userId="bf4eec78-4d79-46b9-b8c1-a077f87ed6c5" providerId="ADAL" clId="{D5085E61-52B7-406E-8D9B-293F3CD53CA4}" dt="2021-07-28T07:41:05.351" v="1349" actId="478"/>
          <ac:graphicFrameMkLst>
            <pc:docMk/>
            <pc:sldMk cId="3759100372" sldId="2147469717"/>
            <ac:graphicFrameMk id="5" creationId="{D089208F-3C30-4B3F-9958-D3AED9FBDA1B}"/>
          </ac:graphicFrameMkLst>
        </pc:graphicFrameChg>
        <pc:graphicFrameChg chg="del">
          <ac:chgData name="Jorge Arteiro" userId="bf4eec78-4d79-46b9-b8c1-a077f87ed6c5" providerId="ADAL" clId="{D5085E61-52B7-406E-8D9B-293F3CD53CA4}" dt="2021-07-28T07:41:01.263" v="1347" actId="478"/>
          <ac:graphicFrameMkLst>
            <pc:docMk/>
            <pc:sldMk cId="3759100372" sldId="2147469717"/>
            <ac:graphicFrameMk id="7" creationId="{101F4981-944C-456B-AE67-DCB9C6CBBB8E}"/>
          </ac:graphicFrameMkLst>
        </pc:graphicFrameChg>
        <pc:picChg chg="add mod">
          <ac:chgData name="Jorge Arteiro" userId="bf4eec78-4d79-46b9-b8c1-a077f87ed6c5" providerId="ADAL" clId="{D5085E61-52B7-406E-8D9B-293F3CD53CA4}" dt="2021-07-28T07:42:22.939" v="1353" actId="1076"/>
          <ac:picMkLst>
            <pc:docMk/>
            <pc:sldMk cId="3759100372" sldId="2147469717"/>
            <ac:picMk id="9" creationId="{0C4B48BF-4881-4595-A4C1-31B4A77710A2}"/>
          </ac:picMkLst>
        </pc:picChg>
      </pc:sldChg>
      <pc:sldChg chg="modSp add mod modShow">
        <pc:chgData name="Jorge Arteiro" userId="bf4eec78-4d79-46b9-b8c1-a077f87ed6c5" providerId="ADAL" clId="{D5085E61-52B7-406E-8D9B-293F3CD53CA4}" dt="2021-07-28T10:28:53.422" v="1515" actId="108"/>
        <pc:sldMkLst>
          <pc:docMk/>
          <pc:sldMk cId="2376390202" sldId="2147469718"/>
        </pc:sldMkLst>
        <pc:spChg chg="mod">
          <ac:chgData name="Jorge Arteiro" userId="bf4eec78-4d79-46b9-b8c1-a077f87ed6c5" providerId="ADAL" clId="{D5085E61-52B7-406E-8D9B-293F3CD53CA4}" dt="2021-07-28T10:28:53.422" v="1515" actId="108"/>
          <ac:spMkLst>
            <pc:docMk/>
            <pc:sldMk cId="2376390202" sldId="2147469718"/>
            <ac:spMk id="6" creationId="{00000000-0000-0000-0000-000000000000}"/>
          </ac:spMkLst>
        </pc:spChg>
        <pc:spChg chg="mod">
          <ac:chgData name="Jorge Arteiro" userId="bf4eec78-4d79-46b9-b8c1-a077f87ed6c5" providerId="ADAL" clId="{D5085E61-52B7-406E-8D9B-293F3CD53CA4}" dt="2021-07-28T10:28:23.872" v="1514" actId="20577"/>
          <ac:spMkLst>
            <pc:docMk/>
            <pc:sldMk cId="2376390202" sldId="2147469718"/>
            <ac:spMk id="17" creationId="{00000000-0000-0000-0000-000000000000}"/>
          </ac:spMkLst>
        </pc:spChg>
      </pc:sldChg>
      <pc:sldChg chg="addSp delSp add mod modNotesTx">
        <pc:chgData name="Jorge Arteiro" userId="bf4eec78-4d79-46b9-b8c1-a077f87ed6c5" providerId="ADAL" clId="{D5085E61-52B7-406E-8D9B-293F3CD53CA4}" dt="2021-07-28T10:33:01.888" v="1517" actId="22"/>
        <pc:sldMkLst>
          <pc:docMk/>
          <pc:sldMk cId="1146105847" sldId="2147469719"/>
        </pc:sldMkLst>
        <pc:picChg chg="add">
          <ac:chgData name="Jorge Arteiro" userId="bf4eec78-4d79-46b9-b8c1-a077f87ed6c5" providerId="ADAL" clId="{D5085E61-52B7-406E-8D9B-293F3CD53CA4}" dt="2021-07-28T10:33:01.888" v="1517" actId="22"/>
          <ac:picMkLst>
            <pc:docMk/>
            <pc:sldMk cId="1146105847" sldId="2147469719"/>
            <ac:picMk id="2" creationId="{1F8A7287-3DCD-4C5D-872E-BF0DC1849952}"/>
          </ac:picMkLst>
        </pc:picChg>
        <pc:picChg chg="del">
          <ac:chgData name="Jorge Arteiro" userId="bf4eec78-4d79-46b9-b8c1-a077f87ed6c5" providerId="ADAL" clId="{D5085E61-52B7-406E-8D9B-293F3CD53CA4}" dt="2021-07-28T10:15:29.719" v="1382" actId="478"/>
          <ac:picMkLst>
            <pc:docMk/>
            <pc:sldMk cId="1146105847" sldId="2147469719"/>
            <ac:picMk id="9" creationId="{0C4B48BF-4881-4595-A4C1-31B4A77710A2}"/>
          </ac:picMkLst>
        </pc:picChg>
      </pc:sldChg>
      <pc:sldChg chg="delSp add del mod">
        <pc:chgData name="Jorge Arteiro" userId="bf4eec78-4d79-46b9-b8c1-a077f87ed6c5" providerId="ADAL" clId="{D5085E61-52B7-406E-8D9B-293F3CD53CA4}" dt="2021-07-28T10:15:42.189" v="1387" actId="47"/>
        <pc:sldMkLst>
          <pc:docMk/>
          <pc:sldMk cId="1536663770" sldId="2147469720"/>
        </pc:sldMkLst>
        <pc:picChg chg="del">
          <ac:chgData name="Jorge Arteiro" userId="bf4eec78-4d79-46b9-b8c1-a077f87ed6c5" providerId="ADAL" clId="{D5085E61-52B7-406E-8D9B-293F3CD53CA4}" dt="2021-07-28T10:15:31.856" v="1383" actId="478"/>
          <ac:picMkLst>
            <pc:docMk/>
            <pc:sldMk cId="1536663770" sldId="2147469720"/>
            <ac:picMk id="9" creationId="{0C4B48BF-4881-4595-A4C1-31B4A77710A2}"/>
          </ac:picMkLst>
        </pc:picChg>
      </pc:sldChg>
      <pc:sldChg chg="add">
        <pc:chgData name="Jorge Arteiro" userId="bf4eec78-4d79-46b9-b8c1-a077f87ed6c5" providerId="ADAL" clId="{D5085E61-52B7-406E-8D9B-293F3CD53CA4}" dt="2021-07-28T10:15:50.606" v="1388" actId="22"/>
        <pc:sldMkLst>
          <pc:docMk/>
          <pc:sldMk cId="1905632368" sldId="2147469720"/>
        </pc:sldMkLst>
      </pc:sldChg>
      <pc:sldChg chg="delSp add del mod">
        <pc:chgData name="Jorge Arteiro" userId="bf4eec78-4d79-46b9-b8c1-a077f87ed6c5" providerId="ADAL" clId="{D5085E61-52B7-406E-8D9B-293F3CD53CA4}" dt="2021-07-28T10:15:41.005" v="1386" actId="47"/>
        <pc:sldMkLst>
          <pc:docMk/>
          <pc:sldMk cId="360379877" sldId="2147469721"/>
        </pc:sldMkLst>
        <pc:picChg chg="del">
          <ac:chgData name="Jorge Arteiro" userId="bf4eec78-4d79-46b9-b8c1-a077f87ed6c5" providerId="ADAL" clId="{D5085E61-52B7-406E-8D9B-293F3CD53CA4}" dt="2021-07-28T10:15:33.672" v="1384" actId="478"/>
          <ac:picMkLst>
            <pc:docMk/>
            <pc:sldMk cId="360379877" sldId="2147469721"/>
            <ac:picMk id="9" creationId="{0C4B48BF-4881-4595-A4C1-31B4A77710A2}"/>
          </ac:picMkLst>
        </pc:picChg>
      </pc:sldChg>
      <pc:sldChg chg="add">
        <pc:chgData name="Jorge Arteiro" userId="bf4eec78-4d79-46b9-b8c1-a077f87ed6c5" providerId="ADAL" clId="{D5085E61-52B7-406E-8D9B-293F3CD53CA4}" dt="2021-07-28T10:15:51.022" v="1389" actId="22"/>
        <pc:sldMkLst>
          <pc:docMk/>
          <pc:sldMk cId="2258805918" sldId="2147469721"/>
        </pc:sldMkLst>
      </pc:sldChg>
      <pc:sldChg chg="add">
        <pc:chgData name="Jorge Arteiro" userId="bf4eec78-4d79-46b9-b8c1-a077f87ed6c5" providerId="ADAL" clId="{D5085E61-52B7-406E-8D9B-293F3CD53CA4}" dt="2021-07-28T10:23:41.505" v="1443"/>
        <pc:sldMkLst>
          <pc:docMk/>
          <pc:sldMk cId="3068318106" sldId="2147469803"/>
        </pc:sldMkLst>
      </pc:sldChg>
      <pc:sldChg chg="modSp add mod modShow">
        <pc:chgData name="Jorge Arteiro" userId="bf4eec78-4d79-46b9-b8c1-a077f87ed6c5" providerId="ADAL" clId="{D5085E61-52B7-406E-8D9B-293F3CD53CA4}" dt="2021-07-28T10:31:27.256" v="1516" actId="729"/>
        <pc:sldMkLst>
          <pc:docMk/>
          <pc:sldMk cId="838019025" sldId="2147469804"/>
        </pc:sldMkLst>
        <pc:spChg chg="mod">
          <ac:chgData name="Jorge Arteiro" userId="bf4eec78-4d79-46b9-b8c1-a077f87ed6c5" providerId="ADAL" clId="{D5085E61-52B7-406E-8D9B-293F3CD53CA4}" dt="2021-07-28T10:27:39.506" v="1465" actId="6549"/>
          <ac:spMkLst>
            <pc:docMk/>
            <pc:sldMk cId="838019025" sldId="2147469804"/>
            <ac:spMk id="2" creationId="{00000000-0000-0000-0000-000000000000}"/>
          </ac:spMkLst>
        </pc:spChg>
      </pc:sldChg>
    </pc:docChg>
  </pc:docChgLst>
  <pc:docChgLst>
    <pc:chgData name="Jorge Arteiro" userId="799d2678b4448f1a" providerId="LiveId" clId="{D0F66158-0FF5-48BF-9F9E-FA9798C99EC0}"/>
    <pc:docChg chg="undo custSel addSld delSld modSld sldOrd">
      <pc:chgData name="Jorge Arteiro" userId="799d2678b4448f1a" providerId="LiveId" clId="{D0F66158-0FF5-48BF-9F9E-FA9798C99EC0}" dt="2023-05-09T04:55:08.802" v="105"/>
      <pc:docMkLst>
        <pc:docMk/>
      </pc:docMkLst>
      <pc:sldChg chg="add">
        <pc:chgData name="Jorge Arteiro" userId="799d2678b4448f1a" providerId="LiveId" clId="{D0F66158-0FF5-48BF-9F9E-FA9798C99EC0}" dt="2023-05-09T04:54:17.616" v="103"/>
        <pc:sldMkLst>
          <pc:docMk/>
          <pc:sldMk cId="68734988" sldId="285"/>
        </pc:sldMkLst>
      </pc:sldChg>
      <pc:sldChg chg="del">
        <pc:chgData name="Jorge Arteiro" userId="799d2678b4448f1a" providerId="LiveId" clId="{D0F66158-0FF5-48BF-9F9E-FA9798C99EC0}" dt="2023-05-09T04:54:12.380" v="102" actId="2696"/>
        <pc:sldMkLst>
          <pc:docMk/>
          <pc:sldMk cId="3202170270" sldId="285"/>
        </pc:sldMkLst>
      </pc:sldChg>
      <pc:sldChg chg="del">
        <pc:chgData name="Jorge Arteiro" userId="799d2678b4448f1a" providerId="LiveId" clId="{D0F66158-0FF5-48BF-9F9E-FA9798C99EC0}" dt="2023-05-09T04:50:50.686" v="92" actId="47"/>
        <pc:sldMkLst>
          <pc:docMk/>
          <pc:sldMk cId="3308952351" sldId="289"/>
        </pc:sldMkLst>
      </pc:sldChg>
      <pc:sldChg chg="del">
        <pc:chgData name="Jorge Arteiro" userId="799d2678b4448f1a" providerId="LiveId" clId="{D0F66158-0FF5-48BF-9F9E-FA9798C99EC0}" dt="2023-05-09T04:50:50.686" v="92" actId="47"/>
        <pc:sldMkLst>
          <pc:docMk/>
          <pc:sldMk cId="1545215268" sldId="296"/>
        </pc:sldMkLst>
      </pc:sldChg>
      <pc:sldChg chg="del">
        <pc:chgData name="Jorge Arteiro" userId="799d2678b4448f1a" providerId="LiveId" clId="{D0F66158-0FF5-48BF-9F9E-FA9798C99EC0}" dt="2023-05-09T04:50:50.686" v="92" actId="47"/>
        <pc:sldMkLst>
          <pc:docMk/>
          <pc:sldMk cId="1574721197" sldId="298"/>
        </pc:sldMkLst>
      </pc:sldChg>
      <pc:sldChg chg="del">
        <pc:chgData name="Jorge Arteiro" userId="799d2678b4448f1a" providerId="LiveId" clId="{D0F66158-0FF5-48BF-9F9E-FA9798C99EC0}" dt="2023-05-09T04:50:50.686" v="92" actId="47"/>
        <pc:sldMkLst>
          <pc:docMk/>
          <pc:sldMk cId="1560480791" sldId="301"/>
        </pc:sldMkLst>
      </pc:sldChg>
      <pc:sldChg chg="del">
        <pc:chgData name="Jorge Arteiro" userId="799d2678b4448f1a" providerId="LiveId" clId="{D0F66158-0FF5-48BF-9F9E-FA9798C99EC0}" dt="2023-05-09T04:50:50.686" v="92" actId="47"/>
        <pc:sldMkLst>
          <pc:docMk/>
          <pc:sldMk cId="657718409" sldId="304"/>
        </pc:sldMkLst>
      </pc:sldChg>
      <pc:sldChg chg="addSp modSp mod">
        <pc:chgData name="Jorge Arteiro" userId="799d2678b4448f1a" providerId="LiveId" clId="{D0F66158-0FF5-48BF-9F9E-FA9798C99EC0}" dt="2023-05-09T03:46:10.837" v="78" actId="1076"/>
        <pc:sldMkLst>
          <pc:docMk/>
          <pc:sldMk cId="2089720119" sldId="1534"/>
        </pc:sldMkLst>
        <pc:spChg chg="mod">
          <ac:chgData name="Jorge Arteiro" userId="799d2678b4448f1a" providerId="LiveId" clId="{D0F66158-0FF5-48BF-9F9E-FA9798C99EC0}" dt="2023-05-09T03:45:19.901" v="75" actId="403"/>
          <ac:spMkLst>
            <pc:docMk/>
            <pc:sldMk cId="2089720119" sldId="1534"/>
            <ac:spMk id="4" creationId="{00000000-0000-0000-0000-000000000000}"/>
          </ac:spMkLst>
        </pc:spChg>
        <pc:picChg chg="add mod">
          <ac:chgData name="Jorge Arteiro" userId="799d2678b4448f1a" providerId="LiveId" clId="{D0F66158-0FF5-48BF-9F9E-FA9798C99EC0}" dt="2023-05-09T03:46:10.837" v="78" actId="1076"/>
          <ac:picMkLst>
            <pc:docMk/>
            <pc:sldMk cId="2089720119" sldId="1534"/>
            <ac:picMk id="3" creationId="{BCCC7827-2820-D882-0C67-A4B4D1243779}"/>
          </ac:picMkLst>
        </pc:picChg>
      </pc:sldChg>
      <pc:sldChg chg="del">
        <pc:chgData name="Jorge Arteiro" userId="799d2678b4448f1a" providerId="LiveId" clId="{D0F66158-0FF5-48BF-9F9E-FA9798C99EC0}" dt="2023-05-09T04:53:30.020" v="100" actId="2696"/>
        <pc:sldMkLst>
          <pc:docMk/>
          <pc:sldMk cId="2809632439" sldId="1551"/>
        </pc:sldMkLst>
      </pc:sldChg>
      <pc:sldChg chg="add">
        <pc:chgData name="Jorge Arteiro" userId="799d2678b4448f1a" providerId="LiveId" clId="{D0F66158-0FF5-48BF-9F9E-FA9798C99EC0}" dt="2023-05-09T04:53:41.464" v="101"/>
        <pc:sldMkLst>
          <pc:docMk/>
          <pc:sldMk cId="3756958736" sldId="1551"/>
        </pc:sldMkLst>
      </pc:sldChg>
      <pc:sldChg chg="del">
        <pc:chgData name="Jorge Arteiro" userId="799d2678b4448f1a" providerId="LiveId" clId="{D0F66158-0FF5-48BF-9F9E-FA9798C99EC0}" dt="2023-05-09T04:54:12.380" v="102" actId="2696"/>
        <pc:sldMkLst>
          <pc:docMk/>
          <pc:sldMk cId="1585193259" sldId="1570"/>
        </pc:sldMkLst>
      </pc:sldChg>
      <pc:sldChg chg="add">
        <pc:chgData name="Jorge Arteiro" userId="799d2678b4448f1a" providerId="LiveId" clId="{D0F66158-0FF5-48BF-9F9E-FA9798C99EC0}" dt="2023-05-09T04:54:17.616" v="103"/>
        <pc:sldMkLst>
          <pc:docMk/>
          <pc:sldMk cId="1942581352" sldId="1570"/>
        </pc:sldMkLst>
      </pc:sldChg>
      <pc:sldChg chg="add">
        <pc:chgData name="Jorge Arteiro" userId="799d2678b4448f1a" providerId="LiveId" clId="{D0F66158-0FF5-48BF-9F9E-FA9798C99EC0}" dt="2023-05-09T04:55:08.802" v="105"/>
        <pc:sldMkLst>
          <pc:docMk/>
          <pc:sldMk cId="157508930" sldId="2147469425"/>
        </pc:sldMkLst>
      </pc:sldChg>
      <pc:sldChg chg="del">
        <pc:chgData name="Jorge Arteiro" userId="799d2678b4448f1a" providerId="LiveId" clId="{D0F66158-0FF5-48BF-9F9E-FA9798C99EC0}" dt="2023-05-09T04:55:01.868" v="104" actId="2696"/>
        <pc:sldMkLst>
          <pc:docMk/>
          <pc:sldMk cId="644669487" sldId="2147469425"/>
        </pc:sldMkLst>
      </pc:sldChg>
      <pc:sldChg chg="addSp modSp mod">
        <pc:chgData name="Jorge Arteiro" userId="799d2678b4448f1a" providerId="LiveId" clId="{D0F66158-0FF5-48BF-9F9E-FA9798C99EC0}" dt="2023-05-09T03:44:22.446" v="71" actId="14100"/>
        <pc:sldMkLst>
          <pc:docMk/>
          <pc:sldMk cId="2747731360" sldId="2147469431"/>
        </pc:sldMkLst>
        <pc:spChg chg="mod">
          <ac:chgData name="Jorge Arteiro" userId="799d2678b4448f1a" providerId="LiveId" clId="{D0F66158-0FF5-48BF-9F9E-FA9798C99EC0}" dt="2023-05-09T03:43:59.353" v="54" actId="21"/>
          <ac:spMkLst>
            <pc:docMk/>
            <pc:sldMk cId="2747731360" sldId="2147469431"/>
            <ac:spMk id="6" creationId="{82E39F1E-E209-48DB-95CA-67191BC42D8A}"/>
          </ac:spMkLst>
        </pc:spChg>
        <pc:spChg chg="add mod">
          <ac:chgData name="Jorge Arteiro" userId="799d2678b4448f1a" providerId="LiveId" clId="{D0F66158-0FF5-48BF-9F9E-FA9798C99EC0}" dt="2023-05-09T03:44:22.446" v="71" actId="14100"/>
          <ac:spMkLst>
            <pc:docMk/>
            <pc:sldMk cId="2747731360" sldId="2147469431"/>
            <ac:spMk id="7" creationId="{6D986ECB-0410-7341-BF78-B15D9241FB76}"/>
          </ac:spMkLst>
        </pc:spChg>
      </pc:sldChg>
      <pc:sldChg chg="del">
        <pc:chgData name="Jorge Arteiro" userId="799d2678b4448f1a" providerId="LiveId" clId="{D0F66158-0FF5-48BF-9F9E-FA9798C99EC0}" dt="2023-05-09T04:53:30.020" v="100" actId="2696"/>
        <pc:sldMkLst>
          <pc:docMk/>
          <pc:sldMk cId="2177264984" sldId="2147469438"/>
        </pc:sldMkLst>
      </pc:sldChg>
      <pc:sldChg chg="add">
        <pc:chgData name="Jorge Arteiro" userId="799d2678b4448f1a" providerId="LiveId" clId="{D0F66158-0FF5-48BF-9F9E-FA9798C99EC0}" dt="2023-05-09T04:53:41.464" v="101"/>
        <pc:sldMkLst>
          <pc:docMk/>
          <pc:sldMk cId="3726241598" sldId="2147469438"/>
        </pc:sldMkLst>
      </pc:sldChg>
      <pc:sldChg chg="add">
        <pc:chgData name="Jorge Arteiro" userId="799d2678b4448f1a" providerId="LiveId" clId="{D0F66158-0FF5-48BF-9F9E-FA9798C99EC0}" dt="2023-05-09T04:55:08.802" v="105"/>
        <pc:sldMkLst>
          <pc:docMk/>
          <pc:sldMk cId="3503596989" sldId="2147469439"/>
        </pc:sldMkLst>
      </pc:sldChg>
      <pc:sldChg chg="del">
        <pc:chgData name="Jorge Arteiro" userId="799d2678b4448f1a" providerId="LiveId" clId="{D0F66158-0FF5-48BF-9F9E-FA9798C99EC0}" dt="2023-05-09T04:55:01.868" v="104" actId="2696"/>
        <pc:sldMkLst>
          <pc:docMk/>
          <pc:sldMk cId="3816957019" sldId="2147469439"/>
        </pc:sldMkLst>
      </pc:sldChg>
      <pc:sldChg chg="del">
        <pc:chgData name="Jorge Arteiro" userId="799d2678b4448f1a" providerId="LiveId" clId="{D0F66158-0FF5-48BF-9F9E-FA9798C99EC0}" dt="2023-05-09T04:55:01.868" v="104" actId="2696"/>
        <pc:sldMkLst>
          <pc:docMk/>
          <pc:sldMk cId="618380233" sldId="2147469447"/>
        </pc:sldMkLst>
      </pc:sldChg>
      <pc:sldChg chg="add">
        <pc:chgData name="Jorge Arteiro" userId="799d2678b4448f1a" providerId="LiveId" clId="{D0F66158-0FF5-48BF-9F9E-FA9798C99EC0}" dt="2023-05-09T04:55:08.802" v="105"/>
        <pc:sldMkLst>
          <pc:docMk/>
          <pc:sldMk cId="2982606075" sldId="2147469447"/>
        </pc:sldMkLst>
      </pc:sldChg>
      <pc:sldChg chg="add">
        <pc:chgData name="Jorge Arteiro" userId="799d2678b4448f1a" providerId="LiveId" clId="{D0F66158-0FF5-48BF-9F9E-FA9798C99EC0}" dt="2023-05-09T04:53:41.464" v="101"/>
        <pc:sldMkLst>
          <pc:docMk/>
          <pc:sldMk cId="2019877289" sldId="2147469805"/>
        </pc:sldMkLst>
      </pc:sldChg>
      <pc:sldChg chg="addSp delSp modSp del mod">
        <pc:chgData name="Jorge Arteiro" userId="799d2678b4448f1a" providerId="LiveId" clId="{D0F66158-0FF5-48BF-9F9E-FA9798C99EC0}" dt="2023-05-09T04:53:30.020" v="100" actId="2696"/>
        <pc:sldMkLst>
          <pc:docMk/>
          <pc:sldMk cId="3434560213" sldId="2147469805"/>
        </pc:sldMkLst>
        <pc:picChg chg="del">
          <ac:chgData name="Jorge Arteiro" userId="799d2678b4448f1a" providerId="LiveId" clId="{D0F66158-0FF5-48BF-9F9E-FA9798C99EC0}" dt="2023-05-09T04:52:37.980" v="94" actId="478"/>
          <ac:picMkLst>
            <pc:docMk/>
            <pc:sldMk cId="3434560213" sldId="2147469805"/>
            <ac:picMk id="2" creationId="{6C34A88B-B068-4487-BD7A-846B7F21260F}"/>
          </ac:picMkLst>
        </pc:picChg>
        <pc:picChg chg="add mod">
          <ac:chgData name="Jorge Arteiro" userId="799d2678b4448f1a" providerId="LiveId" clId="{D0F66158-0FF5-48BF-9F9E-FA9798C99EC0}" dt="2023-05-09T04:52:39.663" v="95"/>
          <ac:picMkLst>
            <pc:docMk/>
            <pc:sldMk cId="3434560213" sldId="2147469805"/>
            <ac:picMk id="3" creationId="{ED6A9FA4-AB13-81A5-3644-6D532D3C7E66}"/>
          </ac:picMkLst>
        </pc:picChg>
        <pc:picChg chg="add mod">
          <ac:chgData name="Jorge Arteiro" userId="799d2678b4448f1a" providerId="LiveId" clId="{D0F66158-0FF5-48BF-9F9E-FA9798C99EC0}" dt="2023-05-09T04:52:39.663" v="95"/>
          <ac:picMkLst>
            <pc:docMk/>
            <pc:sldMk cId="3434560213" sldId="2147469805"/>
            <ac:picMk id="5" creationId="{28513816-73A0-BDCA-9903-1810E422F6C0}"/>
          </ac:picMkLst>
        </pc:picChg>
        <pc:picChg chg="del">
          <ac:chgData name="Jorge Arteiro" userId="799d2678b4448f1a" providerId="LiveId" clId="{D0F66158-0FF5-48BF-9F9E-FA9798C99EC0}" dt="2023-05-09T04:52:37.980" v="94" actId="478"/>
          <ac:picMkLst>
            <pc:docMk/>
            <pc:sldMk cId="3434560213" sldId="2147469805"/>
            <ac:picMk id="6" creationId="{49135CDD-1541-4F37-BDF3-0F855392F073}"/>
          </ac:picMkLst>
        </pc:picChg>
      </pc:sldChg>
      <pc:sldChg chg="del">
        <pc:chgData name="Jorge Arteiro" userId="799d2678b4448f1a" providerId="LiveId" clId="{D0F66158-0FF5-48BF-9F9E-FA9798C99EC0}" dt="2023-05-09T04:53:30.020" v="100" actId="2696"/>
        <pc:sldMkLst>
          <pc:docMk/>
          <pc:sldMk cId="180382054" sldId="2147469806"/>
        </pc:sldMkLst>
      </pc:sldChg>
      <pc:sldChg chg="add">
        <pc:chgData name="Jorge Arteiro" userId="799d2678b4448f1a" providerId="LiveId" clId="{D0F66158-0FF5-48BF-9F9E-FA9798C99EC0}" dt="2023-05-09T04:53:41.464" v="101"/>
        <pc:sldMkLst>
          <pc:docMk/>
          <pc:sldMk cId="3277038506" sldId="2147469806"/>
        </pc:sldMkLst>
      </pc:sldChg>
      <pc:sldChg chg="add">
        <pc:chgData name="Jorge Arteiro" userId="799d2678b4448f1a" providerId="LiveId" clId="{D0F66158-0FF5-48BF-9F9E-FA9798C99EC0}" dt="2023-05-09T04:53:41.464" v="101"/>
        <pc:sldMkLst>
          <pc:docMk/>
          <pc:sldMk cId="1908434826" sldId="2147469807"/>
        </pc:sldMkLst>
      </pc:sldChg>
      <pc:sldChg chg="addSp delSp modSp del mod">
        <pc:chgData name="Jorge Arteiro" userId="799d2678b4448f1a" providerId="LiveId" clId="{D0F66158-0FF5-48BF-9F9E-FA9798C99EC0}" dt="2023-05-09T04:53:30.020" v="100" actId="2696"/>
        <pc:sldMkLst>
          <pc:docMk/>
          <pc:sldMk cId="2416966809" sldId="2147469807"/>
        </pc:sldMkLst>
        <pc:picChg chg="add mod">
          <ac:chgData name="Jorge Arteiro" userId="799d2678b4448f1a" providerId="LiveId" clId="{D0F66158-0FF5-48BF-9F9E-FA9798C99EC0}" dt="2023-05-09T04:52:50.215" v="97"/>
          <ac:picMkLst>
            <pc:docMk/>
            <pc:sldMk cId="2416966809" sldId="2147469807"/>
            <ac:picMk id="2" creationId="{7E29B75F-B41A-0663-4081-4194359ABB1F}"/>
          </ac:picMkLst>
        </pc:picChg>
        <pc:picChg chg="del">
          <ac:chgData name="Jorge Arteiro" userId="799d2678b4448f1a" providerId="LiveId" clId="{D0F66158-0FF5-48BF-9F9E-FA9798C99EC0}" dt="2023-05-09T04:52:49.122" v="96" actId="478"/>
          <ac:picMkLst>
            <pc:docMk/>
            <pc:sldMk cId="2416966809" sldId="2147469807"/>
            <ac:picMk id="6" creationId="{ED3B2A2D-A169-4389-A860-6EDA4D51FECB}"/>
          </ac:picMkLst>
        </pc:picChg>
      </pc:sldChg>
      <pc:sldChg chg="add">
        <pc:chgData name="Jorge Arteiro" userId="799d2678b4448f1a" providerId="LiveId" clId="{D0F66158-0FF5-48BF-9F9E-FA9798C99EC0}" dt="2023-05-09T04:53:41.464" v="101"/>
        <pc:sldMkLst>
          <pc:docMk/>
          <pc:sldMk cId="762528321" sldId="2147469809"/>
        </pc:sldMkLst>
      </pc:sldChg>
      <pc:sldChg chg="del">
        <pc:chgData name="Jorge Arteiro" userId="799d2678b4448f1a" providerId="LiveId" clId="{D0F66158-0FF5-48BF-9F9E-FA9798C99EC0}" dt="2023-05-09T04:53:17.392" v="98" actId="2696"/>
        <pc:sldMkLst>
          <pc:docMk/>
          <pc:sldMk cId="3917790352" sldId="2147469809"/>
        </pc:sldMkLst>
      </pc:sldChg>
      <pc:sldChg chg="add del">
        <pc:chgData name="Jorge Arteiro" userId="799d2678b4448f1a" providerId="LiveId" clId="{D0F66158-0FF5-48BF-9F9E-FA9798C99EC0}" dt="2023-05-09T04:53:30.020" v="100" actId="2696"/>
        <pc:sldMkLst>
          <pc:docMk/>
          <pc:sldMk cId="4059864087" sldId="2147469809"/>
        </pc:sldMkLst>
      </pc:sldChg>
      <pc:sldChg chg="add">
        <pc:chgData name="Jorge Arteiro" userId="799d2678b4448f1a" providerId="LiveId" clId="{D0F66158-0FF5-48BF-9F9E-FA9798C99EC0}" dt="2023-05-09T04:53:41.464" v="101"/>
        <pc:sldMkLst>
          <pc:docMk/>
          <pc:sldMk cId="442554330" sldId="2147469810"/>
        </pc:sldMkLst>
      </pc:sldChg>
      <pc:sldChg chg="add del">
        <pc:chgData name="Jorge Arteiro" userId="799d2678b4448f1a" providerId="LiveId" clId="{D0F66158-0FF5-48BF-9F9E-FA9798C99EC0}" dt="2023-05-09T04:53:30.020" v="100" actId="2696"/>
        <pc:sldMkLst>
          <pc:docMk/>
          <pc:sldMk cId="2721169285" sldId="2147469810"/>
        </pc:sldMkLst>
      </pc:sldChg>
      <pc:sldChg chg="del">
        <pc:chgData name="Jorge Arteiro" userId="799d2678b4448f1a" providerId="LiveId" clId="{D0F66158-0FF5-48BF-9F9E-FA9798C99EC0}" dt="2023-05-09T04:53:17.392" v="98" actId="2696"/>
        <pc:sldMkLst>
          <pc:docMk/>
          <pc:sldMk cId="2949975884" sldId="2147469810"/>
        </pc:sldMkLst>
      </pc:sldChg>
      <pc:sldChg chg="add del">
        <pc:chgData name="Jorge Arteiro" userId="799d2678b4448f1a" providerId="LiveId" clId="{D0F66158-0FF5-48BF-9F9E-FA9798C99EC0}" dt="2023-05-09T04:53:30.020" v="100" actId="2696"/>
        <pc:sldMkLst>
          <pc:docMk/>
          <pc:sldMk cId="1929677505" sldId="2147469812"/>
        </pc:sldMkLst>
      </pc:sldChg>
      <pc:sldChg chg="add">
        <pc:chgData name="Jorge Arteiro" userId="799d2678b4448f1a" providerId="LiveId" clId="{D0F66158-0FF5-48BF-9F9E-FA9798C99EC0}" dt="2023-05-09T04:53:41.464" v="101"/>
        <pc:sldMkLst>
          <pc:docMk/>
          <pc:sldMk cId="1964004922" sldId="2147469812"/>
        </pc:sldMkLst>
      </pc:sldChg>
      <pc:sldChg chg="del">
        <pc:chgData name="Jorge Arteiro" userId="799d2678b4448f1a" providerId="LiveId" clId="{D0F66158-0FF5-48BF-9F9E-FA9798C99EC0}" dt="2023-05-09T04:53:17.392" v="98" actId="2696"/>
        <pc:sldMkLst>
          <pc:docMk/>
          <pc:sldMk cId="3748683644" sldId="2147469812"/>
        </pc:sldMkLst>
      </pc:sldChg>
      <pc:sldChg chg="del">
        <pc:chgData name="Jorge Arteiro" userId="799d2678b4448f1a" providerId="LiveId" clId="{D0F66158-0FF5-48BF-9F9E-FA9798C99EC0}" dt="2023-05-09T04:53:17.392" v="98" actId="2696"/>
        <pc:sldMkLst>
          <pc:docMk/>
          <pc:sldMk cId="2996210213" sldId="2147469813"/>
        </pc:sldMkLst>
      </pc:sldChg>
      <pc:sldChg chg="add">
        <pc:chgData name="Jorge Arteiro" userId="799d2678b4448f1a" providerId="LiveId" clId="{D0F66158-0FF5-48BF-9F9E-FA9798C99EC0}" dt="2023-05-09T04:53:41.464" v="101"/>
        <pc:sldMkLst>
          <pc:docMk/>
          <pc:sldMk cId="3288092485" sldId="2147469813"/>
        </pc:sldMkLst>
      </pc:sldChg>
      <pc:sldChg chg="add del">
        <pc:chgData name="Jorge Arteiro" userId="799d2678b4448f1a" providerId="LiveId" clId="{D0F66158-0FF5-48BF-9F9E-FA9798C99EC0}" dt="2023-05-09T04:53:30.020" v="100" actId="2696"/>
        <pc:sldMkLst>
          <pc:docMk/>
          <pc:sldMk cId="3479378421" sldId="2147469813"/>
        </pc:sldMkLst>
      </pc:sldChg>
      <pc:sldChg chg="del">
        <pc:chgData name="Jorge Arteiro" userId="799d2678b4448f1a" providerId="LiveId" clId="{D0F66158-0FF5-48BF-9F9E-FA9798C99EC0}" dt="2023-05-09T04:53:17.392" v="98" actId="2696"/>
        <pc:sldMkLst>
          <pc:docMk/>
          <pc:sldMk cId="1344879408" sldId="2147469815"/>
        </pc:sldMkLst>
      </pc:sldChg>
      <pc:sldChg chg="add">
        <pc:chgData name="Jorge Arteiro" userId="799d2678b4448f1a" providerId="LiveId" clId="{D0F66158-0FF5-48BF-9F9E-FA9798C99EC0}" dt="2023-05-09T04:53:41.464" v="101"/>
        <pc:sldMkLst>
          <pc:docMk/>
          <pc:sldMk cId="2603509804" sldId="2147469815"/>
        </pc:sldMkLst>
      </pc:sldChg>
      <pc:sldChg chg="add del">
        <pc:chgData name="Jorge Arteiro" userId="799d2678b4448f1a" providerId="LiveId" clId="{D0F66158-0FF5-48BF-9F9E-FA9798C99EC0}" dt="2023-05-09T04:53:30.020" v="100" actId="2696"/>
        <pc:sldMkLst>
          <pc:docMk/>
          <pc:sldMk cId="3463189773" sldId="2147469815"/>
        </pc:sldMkLst>
      </pc:sldChg>
      <pc:sldChg chg="del">
        <pc:chgData name="Jorge Arteiro" userId="799d2678b4448f1a" providerId="LiveId" clId="{D0F66158-0FF5-48BF-9F9E-FA9798C99EC0}" dt="2023-05-09T04:53:17.392" v="98" actId="2696"/>
        <pc:sldMkLst>
          <pc:docMk/>
          <pc:sldMk cId="709445739" sldId="2147469816"/>
        </pc:sldMkLst>
      </pc:sldChg>
      <pc:sldChg chg="add">
        <pc:chgData name="Jorge Arteiro" userId="799d2678b4448f1a" providerId="LiveId" clId="{D0F66158-0FF5-48BF-9F9E-FA9798C99EC0}" dt="2023-05-09T04:53:41.464" v="101"/>
        <pc:sldMkLst>
          <pc:docMk/>
          <pc:sldMk cId="938510341" sldId="2147469816"/>
        </pc:sldMkLst>
      </pc:sldChg>
      <pc:sldChg chg="add del">
        <pc:chgData name="Jorge Arteiro" userId="799d2678b4448f1a" providerId="LiveId" clId="{D0F66158-0FF5-48BF-9F9E-FA9798C99EC0}" dt="2023-05-09T04:53:30.020" v="100" actId="2696"/>
        <pc:sldMkLst>
          <pc:docMk/>
          <pc:sldMk cId="2745826155" sldId="2147469816"/>
        </pc:sldMkLst>
      </pc:sldChg>
      <pc:sldChg chg="del">
        <pc:chgData name="Jorge Arteiro" userId="799d2678b4448f1a" providerId="LiveId" clId="{D0F66158-0FF5-48BF-9F9E-FA9798C99EC0}" dt="2023-05-09T04:55:01.868" v="104" actId="2696"/>
        <pc:sldMkLst>
          <pc:docMk/>
          <pc:sldMk cId="3283710340" sldId="2147470629"/>
        </pc:sldMkLst>
      </pc:sldChg>
      <pc:sldChg chg="add">
        <pc:chgData name="Jorge Arteiro" userId="799d2678b4448f1a" providerId="LiveId" clId="{D0F66158-0FF5-48BF-9F9E-FA9798C99EC0}" dt="2023-05-09T04:55:08.802" v="105"/>
        <pc:sldMkLst>
          <pc:docMk/>
          <pc:sldMk cId="3920605015" sldId="2147470629"/>
        </pc:sldMkLst>
      </pc:sldChg>
      <pc:sldChg chg="del">
        <pc:chgData name="Jorge Arteiro" userId="799d2678b4448f1a" providerId="LiveId" clId="{D0F66158-0FF5-48BF-9F9E-FA9798C99EC0}" dt="2023-05-09T04:55:01.868" v="104" actId="2696"/>
        <pc:sldMkLst>
          <pc:docMk/>
          <pc:sldMk cId="894369559" sldId="2147470646"/>
        </pc:sldMkLst>
      </pc:sldChg>
      <pc:sldChg chg="add">
        <pc:chgData name="Jorge Arteiro" userId="799d2678b4448f1a" providerId="LiveId" clId="{D0F66158-0FF5-48BF-9F9E-FA9798C99EC0}" dt="2023-05-09T04:55:08.802" v="105"/>
        <pc:sldMkLst>
          <pc:docMk/>
          <pc:sldMk cId="3811177908" sldId="2147470646"/>
        </pc:sldMkLst>
      </pc:sldChg>
      <pc:sldChg chg="del">
        <pc:chgData name="Jorge Arteiro" userId="799d2678b4448f1a" providerId="LiveId" clId="{D0F66158-0FF5-48BF-9F9E-FA9798C99EC0}" dt="2023-05-09T04:55:01.868" v="104" actId="2696"/>
        <pc:sldMkLst>
          <pc:docMk/>
          <pc:sldMk cId="1575366650" sldId="2147470714"/>
        </pc:sldMkLst>
      </pc:sldChg>
      <pc:sldChg chg="add">
        <pc:chgData name="Jorge Arteiro" userId="799d2678b4448f1a" providerId="LiveId" clId="{D0F66158-0FF5-48BF-9F9E-FA9798C99EC0}" dt="2023-05-09T04:55:08.802" v="105"/>
        <pc:sldMkLst>
          <pc:docMk/>
          <pc:sldMk cId="1817656079" sldId="2147470714"/>
        </pc:sldMkLst>
      </pc:sldChg>
      <pc:sldChg chg="addSp delSp modSp del mod">
        <pc:chgData name="Jorge Arteiro" userId="799d2678b4448f1a" providerId="LiveId" clId="{D0F66158-0FF5-48BF-9F9E-FA9798C99EC0}" dt="2023-05-09T04:54:12.380" v="102" actId="2696"/>
        <pc:sldMkLst>
          <pc:docMk/>
          <pc:sldMk cId="559633254" sldId="2147470721"/>
        </pc:sldMkLst>
        <pc:picChg chg="add mod">
          <ac:chgData name="Jorge Arteiro" userId="799d2678b4448f1a" providerId="LiveId" clId="{D0F66158-0FF5-48BF-9F9E-FA9798C99EC0}" dt="2023-05-09T03:50:12.480" v="84" actId="1076"/>
          <ac:picMkLst>
            <pc:docMk/>
            <pc:sldMk cId="559633254" sldId="2147470721"/>
            <ac:picMk id="2" creationId="{2199CE5C-079C-349E-3809-80D70DE6FB65}"/>
          </ac:picMkLst>
        </pc:picChg>
        <pc:picChg chg="del">
          <ac:chgData name="Jorge Arteiro" userId="799d2678b4448f1a" providerId="LiveId" clId="{D0F66158-0FF5-48BF-9F9E-FA9798C99EC0}" dt="2023-05-09T03:50:10.189" v="83" actId="478"/>
          <ac:picMkLst>
            <pc:docMk/>
            <pc:sldMk cId="559633254" sldId="2147470721"/>
            <ac:picMk id="4" creationId="{89ADE000-4DFE-46D3-9586-8CBF0E06D02C}"/>
          </ac:picMkLst>
        </pc:picChg>
      </pc:sldChg>
      <pc:sldChg chg="add">
        <pc:chgData name="Jorge Arteiro" userId="799d2678b4448f1a" providerId="LiveId" clId="{D0F66158-0FF5-48BF-9F9E-FA9798C99EC0}" dt="2023-05-09T04:54:17.616" v="103"/>
        <pc:sldMkLst>
          <pc:docMk/>
          <pc:sldMk cId="4210135227" sldId="2147470721"/>
        </pc:sldMkLst>
      </pc:sldChg>
      <pc:sldChg chg="addSp delSp modSp del mod">
        <pc:chgData name="Jorge Arteiro" userId="799d2678b4448f1a" providerId="LiveId" clId="{D0F66158-0FF5-48BF-9F9E-FA9798C99EC0}" dt="2023-05-09T04:54:12.380" v="102" actId="2696"/>
        <pc:sldMkLst>
          <pc:docMk/>
          <pc:sldMk cId="43982963" sldId="2147470722"/>
        </pc:sldMkLst>
        <pc:picChg chg="add mod">
          <ac:chgData name="Jorge Arteiro" userId="799d2678b4448f1a" providerId="LiveId" clId="{D0F66158-0FF5-48BF-9F9E-FA9798C99EC0}" dt="2023-05-09T03:50:21.044" v="86"/>
          <ac:picMkLst>
            <pc:docMk/>
            <pc:sldMk cId="43982963" sldId="2147470722"/>
            <ac:picMk id="2" creationId="{26E91A28-8F48-FB71-3F32-82CFD06DB6B1}"/>
          </ac:picMkLst>
        </pc:picChg>
        <pc:picChg chg="del">
          <ac:chgData name="Jorge Arteiro" userId="799d2678b4448f1a" providerId="LiveId" clId="{D0F66158-0FF5-48BF-9F9E-FA9798C99EC0}" dt="2023-05-09T03:50:20.030" v="85" actId="478"/>
          <ac:picMkLst>
            <pc:docMk/>
            <pc:sldMk cId="43982963" sldId="2147470722"/>
            <ac:picMk id="5" creationId="{72E6548B-7D1F-4ADC-94B2-BDE1642D4BB6}"/>
          </ac:picMkLst>
        </pc:picChg>
      </pc:sldChg>
      <pc:sldChg chg="add">
        <pc:chgData name="Jorge Arteiro" userId="799d2678b4448f1a" providerId="LiveId" clId="{D0F66158-0FF5-48BF-9F9E-FA9798C99EC0}" dt="2023-05-09T04:54:17.616" v="103"/>
        <pc:sldMkLst>
          <pc:docMk/>
          <pc:sldMk cId="1785285540" sldId="2147470722"/>
        </pc:sldMkLst>
      </pc:sldChg>
      <pc:sldChg chg="del">
        <pc:chgData name="Jorge Arteiro" userId="799d2678b4448f1a" providerId="LiveId" clId="{D0F66158-0FF5-48BF-9F9E-FA9798C99EC0}" dt="2023-05-09T03:49:52.420" v="80" actId="47"/>
        <pc:sldMkLst>
          <pc:docMk/>
          <pc:sldMk cId="934360407" sldId="2147470723"/>
        </pc:sldMkLst>
      </pc:sldChg>
      <pc:sldChg chg="del">
        <pc:chgData name="Jorge Arteiro" userId="799d2678b4448f1a" providerId="LiveId" clId="{D0F66158-0FF5-48BF-9F9E-FA9798C99EC0}" dt="2023-05-09T04:50:53.186" v="93" actId="47"/>
        <pc:sldMkLst>
          <pc:docMk/>
          <pc:sldMk cId="555699446" sldId="2147470725"/>
        </pc:sldMkLst>
      </pc:sldChg>
      <pc:sldChg chg="del">
        <pc:chgData name="Jorge Arteiro" userId="799d2678b4448f1a" providerId="LiveId" clId="{D0F66158-0FF5-48BF-9F9E-FA9798C99EC0}" dt="2023-05-09T04:50:50.686" v="92" actId="47"/>
        <pc:sldMkLst>
          <pc:docMk/>
          <pc:sldMk cId="4038891857" sldId="2147470726"/>
        </pc:sldMkLst>
      </pc:sldChg>
      <pc:sldChg chg="add">
        <pc:chgData name="Jorge Arteiro" userId="799d2678b4448f1a" providerId="LiveId" clId="{D0F66158-0FF5-48BF-9F9E-FA9798C99EC0}" dt="2023-05-09T04:54:17.616" v="103"/>
        <pc:sldMkLst>
          <pc:docMk/>
          <pc:sldMk cId="929261177" sldId="2147470732"/>
        </pc:sldMkLst>
      </pc:sldChg>
      <pc:sldChg chg="add del">
        <pc:chgData name="Jorge Arteiro" userId="799d2678b4448f1a" providerId="LiveId" clId="{D0F66158-0FF5-48BF-9F9E-FA9798C99EC0}" dt="2023-05-09T04:54:12.380" v="102" actId="2696"/>
        <pc:sldMkLst>
          <pc:docMk/>
          <pc:sldMk cId="1934425742" sldId="2147470732"/>
        </pc:sldMkLst>
      </pc:sldChg>
      <pc:sldChg chg="add">
        <pc:chgData name="Jorge Arteiro" userId="799d2678b4448f1a" providerId="LiveId" clId="{D0F66158-0FF5-48BF-9F9E-FA9798C99EC0}" dt="2023-05-09T04:49:26.886" v="87"/>
        <pc:sldMkLst>
          <pc:docMk/>
          <pc:sldMk cId="2588535076" sldId="2147470733"/>
        </pc:sldMkLst>
      </pc:sldChg>
      <pc:sldChg chg="add">
        <pc:chgData name="Jorge Arteiro" userId="799d2678b4448f1a" providerId="LiveId" clId="{D0F66158-0FF5-48BF-9F9E-FA9798C99EC0}" dt="2023-05-09T04:49:26.886" v="87"/>
        <pc:sldMkLst>
          <pc:docMk/>
          <pc:sldMk cId="2915738474" sldId="2147470734"/>
        </pc:sldMkLst>
      </pc:sldChg>
      <pc:sldChg chg="add ord">
        <pc:chgData name="Jorge Arteiro" userId="799d2678b4448f1a" providerId="LiveId" clId="{D0F66158-0FF5-48BF-9F9E-FA9798C99EC0}" dt="2023-05-09T04:50:18.650" v="90"/>
        <pc:sldMkLst>
          <pc:docMk/>
          <pc:sldMk cId="3483233384" sldId="2147470735"/>
        </pc:sldMkLst>
      </pc:sldChg>
      <pc:sldChg chg="add">
        <pc:chgData name="Jorge Arteiro" userId="799d2678b4448f1a" providerId="LiveId" clId="{D0F66158-0FF5-48BF-9F9E-FA9798C99EC0}" dt="2023-05-09T04:50:02.142" v="88"/>
        <pc:sldMkLst>
          <pc:docMk/>
          <pc:sldMk cId="3005772402" sldId="2147470736"/>
        </pc:sldMkLst>
      </pc:sldChg>
      <pc:sldChg chg="add">
        <pc:chgData name="Jorge Arteiro" userId="799d2678b4448f1a" providerId="LiveId" clId="{D0F66158-0FF5-48BF-9F9E-FA9798C99EC0}" dt="2023-05-09T04:50:02.142" v="88"/>
        <pc:sldMkLst>
          <pc:docMk/>
          <pc:sldMk cId="1443543310" sldId="2147470737"/>
        </pc:sldMkLst>
      </pc:sldChg>
      <pc:sldChg chg="add">
        <pc:chgData name="Jorge Arteiro" userId="799d2678b4448f1a" providerId="LiveId" clId="{D0F66158-0FF5-48BF-9F9E-FA9798C99EC0}" dt="2023-05-09T04:50:02.142" v="88"/>
        <pc:sldMkLst>
          <pc:docMk/>
          <pc:sldMk cId="606662859" sldId="2147470738"/>
        </pc:sldMkLst>
      </pc:sldChg>
      <pc:sldChg chg="add">
        <pc:chgData name="Jorge Arteiro" userId="799d2678b4448f1a" providerId="LiveId" clId="{D0F66158-0FF5-48BF-9F9E-FA9798C99EC0}" dt="2023-05-09T04:50:02.142" v="88"/>
        <pc:sldMkLst>
          <pc:docMk/>
          <pc:sldMk cId="2590016605" sldId="2147470739"/>
        </pc:sldMkLst>
      </pc:sldChg>
      <pc:sldChg chg="add">
        <pc:chgData name="Jorge Arteiro" userId="799d2678b4448f1a" providerId="LiveId" clId="{D0F66158-0FF5-48BF-9F9E-FA9798C99EC0}" dt="2023-05-09T04:50:40.532" v="91"/>
        <pc:sldMkLst>
          <pc:docMk/>
          <pc:sldMk cId="1702797113" sldId="2147470740"/>
        </pc:sldMkLst>
      </pc:sldChg>
    </pc:docChg>
  </pc:docChgLst>
  <pc:docChgLst>
    <pc:chgData name="Jorge Arteiro" userId="799d2678b4448f1a" providerId="LiveId" clId="{B02DBA05-A6C6-49AC-9F30-26EA44BD8DD8}"/>
    <pc:docChg chg="undo custSel addSld delSld modSld sldOrd">
      <pc:chgData name="Jorge Arteiro" userId="799d2678b4448f1a" providerId="LiveId" clId="{B02DBA05-A6C6-49AC-9F30-26EA44BD8DD8}" dt="2022-06-01T06:38:03.838" v="129" actId="6549"/>
      <pc:docMkLst>
        <pc:docMk/>
      </pc:docMkLst>
      <pc:sldChg chg="modSp mod">
        <pc:chgData name="Jorge Arteiro" userId="799d2678b4448f1a" providerId="LiveId" clId="{B02DBA05-A6C6-49AC-9F30-26EA44BD8DD8}" dt="2022-06-01T06:38:03.838" v="129" actId="6549"/>
        <pc:sldMkLst>
          <pc:docMk/>
          <pc:sldMk cId="2528526812" sldId="1569"/>
        </pc:sldMkLst>
        <pc:spChg chg="mod">
          <ac:chgData name="Jorge Arteiro" userId="799d2678b4448f1a" providerId="LiveId" clId="{B02DBA05-A6C6-49AC-9F30-26EA44BD8DD8}" dt="2022-06-01T06:38:03.838" v="129" actId="6549"/>
          <ac:spMkLst>
            <pc:docMk/>
            <pc:sldMk cId="2528526812" sldId="1569"/>
            <ac:spMk id="3" creationId="{00000000-0000-0000-0000-000000000000}"/>
          </ac:spMkLst>
        </pc:spChg>
      </pc:sldChg>
      <pc:sldChg chg="ord">
        <pc:chgData name="Jorge Arteiro" userId="799d2678b4448f1a" providerId="LiveId" clId="{B02DBA05-A6C6-49AC-9F30-26EA44BD8DD8}" dt="2022-06-01T06:14:35.738" v="126"/>
        <pc:sldMkLst>
          <pc:docMk/>
          <pc:sldMk cId="675972863" sldId="2147469814"/>
        </pc:sldMkLst>
      </pc:sldChg>
      <pc:sldChg chg="del">
        <pc:chgData name="Jorge Arteiro" userId="799d2678b4448f1a" providerId="LiveId" clId="{B02DBA05-A6C6-49AC-9F30-26EA44BD8DD8}" dt="2022-06-01T06:37:12.952" v="127" actId="47"/>
        <pc:sldMkLst>
          <pc:docMk/>
          <pc:sldMk cId="3872295812" sldId="2147469817"/>
        </pc:sldMkLst>
      </pc:sldChg>
      <pc:sldChg chg="del">
        <pc:chgData name="Jorge Arteiro" userId="799d2678b4448f1a" providerId="LiveId" clId="{B02DBA05-A6C6-49AC-9F30-26EA44BD8DD8}" dt="2022-06-01T06:37:12.952" v="127" actId="47"/>
        <pc:sldMkLst>
          <pc:docMk/>
          <pc:sldMk cId="2546721721" sldId="2147469818"/>
        </pc:sldMkLst>
      </pc:sldChg>
      <pc:sldChg chg="del">
        <pc:chgData name="Jorge Arteiro" userId="799d2678b4448f1a" providerId="LiveId" clId="{B02DBA05-A6C6-49AC-9F30-26EA44BD8DD8}" dt="2022-06-01T06:37:12.952" v="127" actId="47"/>
        <pc:sldMkLst>
          <pc:docMk/>
          <pc:sldMk cId="1366060076" sldId="2147469819"/>
        </pc:sldMkLst>
      </pc:sldChg>
      <pc:sldChg chg="del">
        <pc:chgData name="Jorge Arteiro" userId="799d2678b4448f1a" providerId="LiveId" clId="{B02DBA05-A6C6-49AC-9F30-26EA44BD8DD8}" dt="2022-06-01T06:37:12.952" v="127" actId="47"/>
        <pc:sldMkLst>
          <pc:docMk/>
          <pc:sldMk cId="688430816" sldId="2147469820"/>
        </pc:sldMkLst>
      </pc:sldChg>
      <pc:sldChg chg="del">
        <pc:chgData name="Jorge Arteiro" userId="799d2678b4448f1a" providerId="LiveId" clId="{B02DBA05-A6C6-49AC-9F30-26EA44BD8DD8}" dt="2022-06-01T06:37:15.973" v="128" actId="47"/>
        <pc:sldMkLst>
          <pc:docMk/>
          <pc:sldMk cId="1875787060" sldId="2147470711"/>
        </pc:sldMkLst>
      </pc:sldChg>
      <pc:sldChg chg="del">
        <pc:chgData name="Jorge Arteiro" userId="799d2678b4448f1a" providerId="LiveId" clId="{B02DBA05-A6C6-49AC-9F30-26EA44BD8DD8}" dt="2022-06-01T06:37:15.973" v="128" actId="47"/>
        <pc:sldMkLst>
          <pc:docMk/>
          <pc:sldMk cId="1308971794" sldId="2147470712"/>
        </pc:sldMkLst>
      </pc:sldChg>
      <pc:sldChg chg="addSp delSp modSp add mod ord">
        <pc:chgData name="Jorge Arteiro" userId="799d2678b4448f1a" providerId="LiveId" clId="{B02DBA05-A6C6-49AC-9F30-26EA44BD8DD8}" dt="2022-06-01T06:06:56.644" v="70"/>
        <pc:sldMkLst>
          <pc:docMk/>
          <pc:sldMk cId="1575366650" sldId="2147470714"/>
        </pc:sldMkLst>
        <pc:spChg chg="mod">
          <ac:chgData name="Jorge Arteiro" userId="799d2678b4448f1a" providerId="LiveId" clId="{B02DBA05-A6C6-49AC-9F30-26EA44BD8DD8}" dt="2022-06-01T06:06:22.348" v="68" actId="20577"/>
          <ac:spMkLst>
            <pc:docMk/>
            <pc:sldMk cId="1575366650" sldId="2147470714"/>
            <ac:spMk id="4" creationId="{B968897A-7613-EC4D-A3C4-00B32FBF8C5C}"/>
          </ac:spMkLst>
        </pc:spChg>
        <pc:picChg chg="del">
          <ac:chgData name="Jorge Arteiro" userId="799d2678b4448f1a" providerId="LiveId" clId="{B02DBA05-A6C6-49AC-9F30-26EA44BD8DD8}" dt="2022-06-01T05:44:59.388" v="1" actId="478"/>
          <ac:picMkLst>
            <pc:docMk/>
            <pc:sldMk cId="1575366650" sldId="2147470714"/>
            <ac:picMk id="2" creationId="{38176CAC-10E4-4023-993D-50CB2B840BAC}"/>
          </ac:picMkLst>
        </pc:picChg>
        <pc:picChg chg="add del mod">
          <ac:chgData name="Jorge Arteiro" userId="799d2678b4448f1a" providerId="LiveId" clId="{B02DBA05-A6C6-49AC-9F30-26EA44BD8DD8}" dt="2022-06-01T05:56:33.737" v="36" actId="931"/>
          <ac:picMkLst>
            <pc:docMk/>
            <pc:sldMk cId="1575366650" sldId="2147470714"/>
            <ac:picMk id="5" creationId="{329A4140-1085-632A-016C-D78E5E08B4EC}"/>
          </ac:picMkLst>
        </pc:picChg>
        <pc:picChg chg="add del mod">
          <ac:chgData name="Jorge Arteiro" userId="799d2678b4448f1a" providerId="LiveId" clId="{B02DBA05-A6C6-49AC-9F30-26EA44BD8DD8}" dt="2022-06-01T05:56:33.737" v="36" actId="931"/>
          <ac:picMkLst>
            <pc:docMk/>
            <pc:sldMk cId="1575366650" sldId="2147470714"/>
            <ac:picMk id="7" creationId="{DC03F8B4-583D-8488-0D2E-16AF337F7808}"/>
          </ac:picMkLst>
        </pc:picChg>
        <pc:picChg chg="add del mod">
          <ac:chgData name="Jorge Arteiro" userId="799d2678b4448f1a" providerId="LiveId" clId="{B02DBA05-A6C6-49AC-9F30-26EA44BD8DD8}" dt="2022-06-01T05:56:33.737" v="36" actId="931"/>
          <ac:picMkLst>
            <pc:docMk/>
            <pc:sldMk cId="1575366650" sldId="2147470714"/>
            <ac:picMk id="9" creationId="{A8C1CA2A-87CC-28C5-3BB4-4AEBEA33CCD8}"/>
          </ac:picMkLst>
        </pc:picChg>
        <pc:picChg chg="add del mod">
          <ac:chgData name="Jorge Arteiro" userId="799d2678b4448f1a" providerId="LiveId" clId="{B02DBA05-A6C6-49AC-9F30-26EA44BD8DD8}" dt="2022-06-01T05:56:33.737" v="36" actId="931"/>
          <ac:picMkLst>
            <pc:docMk/>
            <pc:sldMk cId="1575366650" sldId="2147470714"/>
            <ac:picMk id="11" creationId="{E1873A6A-0463-BD7F-8E1D-A48641C86562}"/>
          </ac:picMkLst>
        </pc:picChg>
        <pc:picChg chg="add del mod">
          <ac:chgData name="Jorge Arteiro" userId="799d2678b4448f1a" providerId="LiveId" clId="{B02DBA05-A6C6-49AC-9F30-26EA44BD8DD8}" dt="2022-06-01T05:56:33.737" v="36" actId="931"/>
          <ac:picMkLst>
            <pc:docMk/>
            <pc:sldMk cId="1575366650" sldId="2147470714"/>
            <ac:picMk id="13" creationId="{98BD6B73-3342-9E1F-F866-F541C26FE6A6}"/>
          </ac:picMkLst>
        </pc:picChg>
        <pc:picChg chg="add del mod">
          <ac:chgData name="Jorge Arteiro" userId="799d2678b4448f1a" providerId="LiveId" clId="{B02DBA05-A6C6-49AC-9F30-26EA44BD8DD8}" dt="2022-06-01T05:56:33.737" v="36" actId="931"/>
          <ac:picMkLst>
            <pc:docMk/>
            <pc:sldMk cId="1575366650" sldId="2147470714"/>
            <ac:picMk id="15" creationId="{F435A1AD-E3FF-2A7B-751A-595A3075B301}"/>
          </ac:picMkLst>
        </pc:picChg>
        <pc:picChg chg="add del mod">
          <ac:chgData name="Jorge Arteiro" userId="799d2678b4448f1a" providerId="LiveId" clId="{B02DBA05-A6C6-49AC-9F30-26EA44BD8DD8}" dt="2022-06-01T05:56:33.737" v="36" actId="931"/>
          <ac:picMkLst>
            <pc:docMk/>
            <pc:sldMk cId="1575366650" sldId="2147470714"/>
            <ac:picMk id="17" creationId="{634B4833-9A31-B900-29AC-6BE31F7DF5CF}"/>
          </ac:picMkLst>
        </pc:picChg>
        <pc:picChg chg="add del mod">
          <ac:chgData name="Jorge Arteiro" userId="799d2678b4448f1a" providerId="LiveId" clId="{B02DBA05-A6C6-49AC-9F30-26EA44BD8DD8}" dt="2022-06-01T05:56:33.737" v="36" actId="931"/>
          <ac:picMkLst>
            <pc:docMk/>
            <pc:sldMk cId="1575366650" sldId="2147470714"/>
            <ac:picMk id="19" creationId="{2C0F8DCC-C03B-8A32-8D94-B3C0CB4842D5}"/>
          </ac:picMkLst>
        </pc:picChg>
        <pc:picChg chg="add mod">
          <ac:chgData name="Jorge Arteiro" userId="799d2678b4448f1a" providerId="LiveId" clId="{B02DBA05-A6C6-49AC-9F30-26EA44BD8DD8}" dt="2022-06-01T06:05:28.411" v="56" actId="1076"/>
          <ac:picMkLst>
            <pc:docMk/>
            <pc:sldMk cId="1575366650" sldId="2147470714"/>
            <ac:picMk id="21" creationId="{251E9F6D-EEB9-6474-39D7-379329638C5E}"/>
          </ac:picMkLst>
        </pc:picChg>
        <pc:picChg chg="add mod">
          <ac:chgData name="Jorge Arteiro" userId="799d2678b4448f1a" providerId="LiveId" clId="{B02DBA05-A6C6-49AC-9F30-26EA44BD8DD8}" dt="2022-06-01T06:05:19.265" v="54" actId="1076"/>
          <ac:picMkLst>
            <pc:docMk/>
            <pc:sldMk cId="1575366650" sldId="2147470714"/>
            <ac:picMk id="23" creationId="{7B8FA135-FD9C-35F6-B955-7C8FAD963EC4}"/>
          </ac:picMkLst>
        </pc:picChg>
        <pc:picChg chg="add del mod">
          <ac:chgData name="Jorge Arteiro" userId="799d2678b4448f1a" providerId="LiveId" clId="{B02DBA05-A6C6-49AC-9F30-26EA44BD8DD8}" dt="2022-06-01T06:05:13.524" v="53" actId="478"/>
          <ac:picMkLst>
            <pc:docMk/>
            <pc:sldMk cId="1575366650" sldId="2147470714"/>
            <ac:picMk id="25" creationId="{E23BF47C-0630-2297-6F37-9EAE1188C2D6}"/>
          </ac:picMkLst>
        </pc:picChg>
        <pc:picChg chg="add mod">
          <ac:chgData name="Jorge Arteiro" userId="799d2678b4448f1a" providerId="LiveId" clId="{B02DBA05-A6C6-49AC-9F30-26EA44BD8DD8}" dt="2022-06-01T06:05:30.391" v="57" actId="1076"/>
          <ac:picMkLst>
            <pc:docMk/>
            <pc:sldMk cId="1575366650" sldId="2147470714"/>
            <ac:picMk id="27" creationId="{C9E98918-43BF-4AB8-4938-62E878AB776B}"/>
          </ac:picMkLst>
        </pc:picChg>
      </pc:sldChg>
      <pc:sldChg chg="modSp add mod">
        <pc:chgData name="Jorge Arteiro" userId="799d2678b4448f1a" providerId="LiveId" clId="{B02DBA05-A6C6-49AC-9F30-26EA44BD8DD8}" dt="2022-06-01T06:13:37.987" v="122" actId="20577"/>
        <pc:sldMkLst>
          <pc:docMk/>
          <pc:sldMk cId="1011710199" sldId="2147470715"/>
        </pc:sldMkLst>
        <pc:spChg chg="mod">
          <ac:chgData name="Jorge Arteiro" userId="799d2678b4448f1a" providerId="LiveId" clId="{B02DBA05-A6C6-49AC-9F30-26EA44BD8DD8}" dt="2022-06-01T06:13:37.987" v="122" actId="20577"/>
          <ac:spMkLst>
            <pc:docMk/>
            <pc:sldMk cId="1011710199" sldId="2147470715"/>
            <ac:spMk id="4" creationId="{B968897A-7613-EC4D-A3C4-00B32FBF8C5C}"/>
          </ac:spMkLst>
        </pc:spChg>
      </pc:sldChg>
      <pc:sldChg chg="addSp delSp modSp add del mod ord">
        <pc:chgData name="Jorge Arteiro" userId="799d2678b4448f1a" providerId="LiveId" clId="{B02DBA05-A6C6-49AC-9F30-26EA44BD8DD8}" dt="2022-06-01T06:13:27.048" v="110" actId="2696"/>
        <pc:sldMkLst>
          <pc:docMk/>
          <pc:sldMk cId="1177576324" sldId="2147470715"/>
        </pc:sldMkLst>
        <pc:picChg chg="add mod">
          <ac:chgData name="Jorge Arteiro" userId="799d2678b4448f1a" providerId="LiveId" clId="{B02DBA05-A6C6-49AC-9F30-26EA44BD8DD8}" dt="2022-06-01T06:12:21.815" v="106" actId="1076"/>
          <ac:picMkLst>
            <pc:docMk/>
            <pc:sldMk cId="1177576324" sldId="2147470715"/>
            <ac:picMk id="3" creationId="{E2684C71-974E-CA22-21AE-A5AB93072670}"/>
          </ac:picMkLst>
        </pc:picChg>
        <pc:picChg chg="add del mod">
          <ac:chgData name="Jorge Arteiro" userId="799d2678b4448f1a" providerId="LiveId" clId="{B02DBA05-A6C6-49AC-9F30-26EA44BD8DD8}" dt="2022-06-01T06:12:17.191" v="105" actId="478"/>
          <ac:picMkLst>
            <pc:docMk/>
            <pc:sldMk cId="1177576324" sldId="2147470715"/>
            <ac:picMk id="6" creationId="{252BD59A-A8EF-CC0A-BC6C-4BEE19C38D1D}"/>
          </ac:picMkLst>
        </pc:picChg>
        <pc:picChg chg="add del mod">
          <ac:chgData name="Jorge Arteiro" userId="799d2678b4448f1a" providerId="LiveId" clId="{B02DBA05-A6C6-49AC-9F30-26EA44BD8DD8}" dt="2022-06-01T06:12:10.688" v="103" actId="478"/>
          <ac:picMkLst>
            <pc:docMk/>
            <pc:sldMk cId="1177576324" sldId="2147470715"/>
            <ac:picMk id="8" creationId="{A65EDF33-875A-5163-0D70-D820EEBC6935}"/>
          </ac:picMkLst>
        </pc:picChg>
        <pc:picChg chg="add del mod">
          <ac:chgData name="Jorge Arteiro" userId="799d2678b4448f1a" providerId="LiveId" clId="{B02DBA05-A6C6-49AC-9F30-26EA44BD8DD8}" dt="2022-06-01T06:12:06.610" v="102" actId="478"/>
          <ac:picMkLst>
            <pc:docMk/>
            <pc:sldMk cId="1177576324" sldId="2147470715"/>
            <ac:picMk id="10" creationId="{FE168A4C-4524-B691-823E-7723E0090199}"/>
          </ac:picMkLst>
        </pc:picChg>
        <pc:picChg chg="add del mod">
          <ac:chgData name="Jorge Arteiro" userId="799d2678b4448f1a" providerId="LiveId" clId="{B02DBA05-A6C6-49AC-9F30-26EA44BD8DD8}" dt="2022-06-01T06:11:20.151" v="88" actId="21"/>
          <ac:picMkLst>
            <pc:docMk/>
            <pc:sldMk cId="1177576324" sldId="2147470715"/>
            <ac:picMk id="12" creationId="{D282C9F6-A081-C6CA-39F8-E85C3F7BB368}"/>
          </ac:picMkLst>
        </pc:picChg>
        <pc:picChg chg="add del mod">
          <ac:chgData name="Jorge Arteiro" userId="799d2678b4448f1a" providerId="LiveId" clId="{B02DBA05-A6C6-49AC-9F30-26EA44BD8DD8}" dt="2022-06-01T06:11:20.151" v="88" actId="21"/>
          <ac:picMkLst>
            <pc:docMk/>
            <pc:sldMk cId="1177576324" sldId="2147470715"/>
            <ac:picMk id="14" creationId="{C3A425E7-675E-86D9-6132-22545C0615C9}"/>
          </ac:picMkLst>
        </pc:picChg>
        <pc:picChg chg="add del mod">
          <ac:chgData name="Jorge Arteiro" userId="799d2678b4448f1a" providerId="LiveId" clId="{B02DBA05-A6C6-49AC-9F30-26EA44BD8DD8}" dt="2022-06-01T06:11:58.181" v="100"/>
          <ac:picMkLst>
            <pc:docMk/>
            <pc:sldMk cId="1177576324" sldId="2147470715"/>
            <ac:picMk id="18" creationId="{049F35EA-4262-34CE-F0D4-A93896A9D210}"/>
          </ac:picMkLst>
        </pc:picChg>
        <pc:picChg chg="del">
          <ac:chgData name="Jorge Arteiro" userId="799d2678b4448f1a" providerId="LiveId" clId="{B02DBA05-A6C6-49AC-9F30-26EA44BD8DD8}" dt="2022-06-01T06:07:32.097" v="73" actId="478"/>
          <ac:picMkLst>
            <pc:docMk/>
            <pc:sldMk cId="1177576324" sldId="2147470715"/>
            <ac:picMk id="21" creationId="{251E9F6D-EEB9-6474-39D7-379329638C5E}"/>
          </ac:picMkLst>
        </pc:picChg>
        <pc:picChg chg="del">
          <ac:chgData name="Jorge Arteiro" userId="799d2678b4448f1a" providerId="LiveId" clId="{B02DBA05-A6C6-49AC-9F30-26EA44BD8DD8}" dt="2022-06-01T06:07:31.229" v="72" actId="478"/>
          <ac:picMkLst>
            <pc:docMk/>
            <pc:sldMk cId="1177576324" sldId="2147470715"/>
            <ac:picMk id="23" creationId="{7B8FA135-FD9C-35F6-B955-7C8FAD963EC4}"/>
          </ac:picMkLst>
        </pc:picChg>
        <pc:picChg chg="del">
          <ac:chgData name="Jorge Arteiro" userId="799d2678b4448f1a" providerId="LiveId" clId="{B02DBA05-A6C6-49AC-9F30-26EA44BD8DD8}" dt="2022-06-01T06:07:33.005" v="74" actId="478"/>
          <ac:picMkLst>
            <pc:docMk/>
            <pc:sldMk cId="1177576324" sldId="2147470715"/>
            <ac:picMk id="27" creationId="{C9E98918-43BF-4AB8-4938-62E878AB776B}"/>
          </ac:picMkLst>
        </pc:picChg>
      </pc:sldChg>
      <pc:sldChg chg="add del">
        <pc:chgData name="Jorge Arteiro" userId="799d2678b4448f1a" providerId="LiveId" clId="{B02DBA05-A6C6-49AC-9F30-26EA44BD8DD8}" dt="2022-06-01T05:56:26.715" v="31"/>
        <pc:sldMkLst>
          <pc:docMk/>
          <pc:sldMk cId="3273788925" sldId="2147470715"/>
        </pc:sldMkLst>
      </pc:sldChg>
      <pc:sldChg chg="addSp delSp modSp add del mod">
        <pc:chgData name="Jorge Arteiro" userId="799d2678b4448f1a" providerId="LiveId" clId="{B02DBA05-A6C6-49AC-9F30-26EA44BD8DD8}" dt="2022-06-01T06:13:27.048" v="110" actId="2696"/>
        <pc:sldMkLst>
          <pc:docMk/>
          <pc:sldMk cId="144259507" sldId="2147470716"/>
        </pc:sldMkLst>
        <pc:picChg chg="add del mod">
          <ac:chgData name="Jorge Arteiro" userId="799d2678b4448f1a" providerId="LiveId" clId="{B02DBA05-A6C6-49AC-9F30-26EA44BD8DD8}" dt="2022-06-01T06:11:45.038" v="96" actId="478"/>
          <ac:picMkLst>
            <pc:docMk/>
            <pc:sldMk cId="144259507" sldId="2147470716"/>
            <ac:picMk id="6" creationId="{640DAFF2-3960-E10D-5FCD-A92A6AC5E0C0}"/>
          </ac:picMkLst>
        </pc:picChg>
        <pc:picChg chg="add mod">
          <ac:chgData name="Jorge Arteiro" userId="799d2678b4448f1a" providerId="LiveId" clId="{B02DBA05-A6C6-49AC-9F30-26EA44BD8DD8}" dt="2022-06-01T06:11:25.692" v="90" actId="1076"/>
          <ac:picMkLst>
            <pc:docMk/>
            <pc:sldMk cId="144259507" sldId="2147470716"/>
            <ac:picMk id="7" creationId="{63BBCDCC-31E1-3C79-68F2-A0F69714B523}"/>
          </ac:picMkLst>
        </pc:picChg>
        <pc:picChg chg="del">
          <ac:chgData name="Jorge Arteiro" userId="799d2678b4448f1a" providerId="LiveId" clId="{B02DBA05-A6C6-49AC-9F30-26EA44BD8DD8}" dt="2022-06-01T06:09:04.444" v="77" actId="478"/>
          <ac:picMkLst>
            <pc:docMk/>
            <pc:sldMk cId="144259507" sldId="2147470716"/>
            <ac:picMk id="21" creationId="{251E9F6D-EEB9-6474-39D7-379329638C5E}"/>
          </ac:picMkLst>
        </pc:picChg>
        <pc:picChg chg="del">
          <ac:chgData name="Jorge Arteiro" userId="799d2678b4448f1a" providerId="LiveId" clId="{B02DBA05-A6C6-49AC-9F30-26EA44BD8DD8}" dt="2022-06-01T06:09:03.740" v="76" actId="478"/>
          <ac:picMkLst>
            <pc:docMk/>
            <pc:sldMk cId="144259507" sldId="2147470716"/>
            <ac:picMk id="23" creationId="{7B8FA135-FD9C-35F6-B955-7C8FAD963EC4}"/>
          </ac:picMkLst>
        </pc:picChg>
        <pc:picChg chg="del">
          <ac:chgData name="Jorge Arteiro" userId="799d2678b4448f1a" providerId="LiveId" clId="{B02DBA05-A6C6-49AC-9F30-26EA44BD8DD8}" dt="2022-06-01T06:09:05.698" v="78" actId="478"/>
          <ac:picMkLst>
            <pc:docMk/>
            <pc:sldMk cId="144259507" sldId="2147470716"/>
            <ac:picMk id="27" creationId="{C9E98918-43BF-4AB8-4938-62E878AB776B}"/>
          </ac:picMkLst>
        </pc:picChg>
      </pc:sldChg>
      <pc:sldChg chg="modSp add mod">
        <pc:chgData name="Jorge Arteiro" userId="799d2678b4448f1a" providerId="LiveId" clId="{B02DBA05-A6C6-49AC-9F30-26EA44BD8DD8}" dt="2022-06-01T06:13:47.746" v="124"/>
        <pc:sldMkLst>
          <pc:docMk/>
          <pc:sldMk cId="1033327487" sldId="2147470716"/>
        </pc:sldMkLst>
        <pc:spChg chg="mod">
          <ac:chgData name="Jorge Arteiro" userId="799d2678b4448f1a" providerId="LiveId" clId="{B02DBA05-A6C6-49AC-9F30-26EA44BD8DD8}" dt="2022-06-01T06:13:47.746" v="124"/>
          <ac:spMkLst>
            <pc:docMk/>
            <pc:sldMk cId="1033327487" sldId="2147470716"/>
            <ac:spMk id="4" creationId="{B968897A-7613-EC4D-A3C4-00B32FBF8C5C}"/>
          </ac:spMkLst>
        </pc:spChg>
      </pc:sldChg>
      <pc:sldChg chg="add del">
        <pc:chgData name="Jorge Arteiro" userId="799d2678b4448f1a" providerId="LiveId" clId="{B02DBA05-A6C6-49AC-9F30-26EA44BD8DD8}" dt="2022-06-01T05:56:26.161" v="30"/>
        <pc:sldMkLst>
          <pc:docMk/>
          <pc:sldMk cId="3504929907" sldId="2147470716"/>
        </pc:sldMkLst>
      </pc:sldChg>
      <pc:sldChg chg="modSp add mod">
        <pc:chgData name="Jorge Arteiro" userId="799d2678b4448f1a" providerId="LiveId" clId="{B02DBA05-A6C6-49AC-9F30-26EA44BD8DD8}" dt="2022-06-01T06:13:44.338" v="123"/>
        <pc:sldMkLst>
          <pc:docMk/>
          <pc:sldMk cId="123180585" sldId="2147470717"/>
        </pc:sldMkLst>
        <pc:spChg chg="mod">
          <ac:chgData name="Jorge Arteiro" userId="799d2678b4448f1a" providerId="LiveId" clId="{B02DBA05-A6C6-49AC-9F30-26EA44BD8DD8}" dt="2022-06-01T06:13:44.338" v="123"/>
          <ac:spMkLst>
            <pc:docMk/>
            <pc:sldMk cId="123180585" sldId="2147470717"/>
            <ac:spMk id="4" creationId="{B968897A-7613-EC4D-A3C4-00B32FBF8C5C}"/>
          </ac:spMkLst>
        </pc:spChg>
      </pc:sldChg>
      <pc:sldChg chg="delSp modSp add del mod ord">
        <pc:chgData name="Jorge Arteiro" userId="799d2678b4448f1a" providerId="LiveId" clId="{B02DBA05-A6C6-49AC-9F30-26EA44BD8DD8}" dt="2022-06-01T06:13:27.048" v="110" actId="2696"/>
        <pc:sldMkLst>
          <pc:docMk/>
          <pc:sldMk cId="2891695622" sldId="2147470717"/>
        </pc:sldMkLst>
        <pc:picChg chg="mod">
          <ac:chgData name="Jorge Arteiro" userId="799d2678b4448f1a" providerId="LiveId" clId="{B02DBA05-A6C6-49AC-9F30-26EA44BD8DD8}" dt="2022-06-01T06:11:41.801" v="95" actId="1076"/>
          <ac:picMkLst>
            <pc:docMk/>
            <pc:sldMk cId="2891695622" sldId="2147470717"/>
            <ac:picMk id="6" creationId="{640DAFF2-3960-E10D-5FCD-A92A6AC5E0C0}"/>
          </ac:picMkLst>
        </pc:picChg>
        <pc:picChg chg="del">
          <ac:chgData name="Jorge Arteiro" userId="799d2678b4448f1a" providerId="LiveId" clId="{B02DBA05-A6C6-49AC-9F30-26EA44BD8DD8}" dt="2022-06-01T06:11:38.730" v="94" actId="478"/>
          <ac:picMkLst>
            <pc:docMk/>
            <pc:sldMk cId="2891695622" sldId="2147470717"/>
            <ac:picMk id="7" creationId="{63BBCDCC-31E1-3C79-68F2-A0F69714B523}"/>
          </ac:picMkLst>
        </pc:picChg>
      </pc:sldChg>
      <pc:sldChg chg="add del">
        <pc:chgData name="Jorge Arteiro" userId="799d2678b4448f1a" providerId="LiveId" clId="{B02DBA05-A6C6-49AC-9F30-26EA44BD8DD8}" dt="2022-06-01T05:56:25.611" v="29"/>
        <pc:sldMkLst>
          <pc:docMk/>
          <pc:sldMk cId="3137715129" sldId="2147470717"/>
        </pc:sldMkLst>
      </pc:sldChg>
      <pc:sldChg chg="add del">
        <pc:chgData name="Jorge Arteiro" userId="799d2678b4448f1a" providerId="LiveId" clId="{B02DBA05-A6C6-49AC-9F30-26EA44BD8DD8}" dt="2022-06-01T06:12:51.826" v="109" actId="47"/>
        <pc:sldMkLst>
          <pc:docMk/>
          <pc:sldMk cId="3855101489" sldId="2147470718"/>
        </pc:sldMkLst>
      </pc:sldChg>
      <pc:sldMasterChg chg="delSldLayout">
        <pc:chgData name="Jorge Arteiro" userId="799d2678b4448f1a" providerId="LiveId" clId="{B02DBA05-A6C6-49AC-9F30-26EA44BD8DD8}" dt="2022-06-01T06:37:15.973" v="128" actId="47"/>
        <pc:sldMasterMkLst>
          <pc:docMk/>
          <pc:sldMasterMk cId="2005544715" sldId="2147484495"/>
        </pc:sldMasterMkLst>
        <pc:sldLayoutChg chg="del">
          <pc:chgData name="Jorge Arteiro" userId="799d2678b4448f1a" providerId="LiveId" clId="{B02DBA05-A6C6-49AC-9F30-26EA44BD8DD8}" dt="2022-06-01T06:37:15.973" v="128" actId="47"/>
          <pc:sldLayoutMkLst>
            <pc:docMk/>
            <pc:sldMasterMk cId="2005544715" sldId="2147484495"/>
            <pc:sldLayoutMk cId="882515763" sldId="214748452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ata2.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E01B7-C5E3-468C-A7BB-C588F43C23A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8F7C5D5-9AE2-46C0-9FC4-0138411D5918}">
      <dgm:prSet custT="1"/>
      <dgm:spPr/>
      <dgm:t>
        <a:bodyPr/>
        <a:lstStyle/>
        <a:p>
          <a:pPr>
            <a:lnSpc>
              <a:spcPct val="100000"/>
            </a:lnSpc>
          </a:pPr>
          <a:r>
            <a:rPr lang="en-US" sz="1400">
              <a:latin typeface="+mj-lt"/>
            </a:rPr>
            <a:t>Git as the source of truth for a system</a:t>
          </a:r>
        </a:p>
      </dgm:t>
    </dgm:pt>
    <dgm:pt modelId="{0F7AFBE3-FF95-472B-B410-B0ED7C5F5216}" type="parTrans" cxnId="{7AC51418-DD41-40FB-BEBA-458451723293}">
      <dgm:prSet/>
      <dgm:spPr/>
      <dgm:t>
        <a:bodyPr/>
        <a:lstStyle/>
        <a:p>
          <a:endParaRPr lang="en-US"/>
        </a:p>
      </dgm:t>
    </dgm:pt>
    <dgm:pt modelId="{86A6B74F-12FF-4C13-B6E0-0C9A426B16D0}" type="sibTrans" cxnId="{7AC51418-DD41-40FB-BEBA-458451723293}">
      <dgm:prSet/>
      <dgm:spPr/>
      <dgm:t>
        <a:bodyPr/>
        <a:lstStyle/>
        <a:p>
          <a:endParaRPr lang="en-US"/>
        </a:p>
      </dgm:t>
    </dgm:pt>
    <dgm:pt modelId="{067191AB-AB77-4FBD-8C24-14F7CE94545D}">
      <dgm:prSet custT="1"/>
      <dgm:spPr/>
      <dgm:t>
        <a:bodyPr/>
        <a:lstStyle/>
        <a:p>
          <a:pPr>
            <a:lnSpc>
              <a:spcPct val="100000"/>
            </a:lnSpc>
          </a:pPr>
          <a:r>
            <a:rPr lang="en-US" sz="1400" kern="1200">
              <a:latin typeface="+mj-lt"/>
            </a:rPr>
            <a:t>Git as the single place where we </a:t>
          </a:r>
          <a:r>
            <a:rPr lang="en-US" sz="1400" kern="1200">
              <a:latin typeface="+mj-lt"/>
              <a:ea typeface="+mn-ea"/>
              <a:cs typeface="+mn-cs"/>
            </a:rPr>
            <a:t>operate</a:t>
          </a:r>
          <a:r>
            <a:rPr lang="en-US" sz="1400" kern="1200">
              <a:latin typeface="+mj-lt"/>
            </a:rPr>
            <a:t> </a:t>
          </a:r>
        </a:p>
        <a:p>
          <a:pPr>
            <a:lnSpc>
              <a:spcPct val="100000"/>
            </a:lnSpc>
          </a:pPr>
          <a:r>
            <a:rPr lang="en-US" sz="1400" kern="1200">
              <a:latin typeface="+mj-lt"/>
            </a:rPr>
            <a:t>(create, change, and delete)</a:t>
          </a:r>
        </a:p>
      </dgm:t>
    </dgm:pt>
    <dgm:pt modelId="{4F763B04-C080-476F-8200-CECF12DA6756}" type="parTrans" cxnId="{2CB558C6-8CF7-420C-B9AB-C157C852C192}">
      <dgm:prSet/>
      <dgm:spPr/>
      <dgm:t>
        <a:bodyPr/>
        <a:lstStyle/>
        <a:p>
          <a:endParaRPr lang="en-US"/>
        </a:p>
      </dgm:t>
    </dgm:pt>
    <dgm:pt modelId="{179983EC-317F-4AF2-A2D2-0D47BE905D1B}" type="sibTrans" cxnId="{2CB558C6-8CF7-420C-B9AB-C157C852C192}">
      <dgm:prSet/>
      <dgm:spPr/>
      <dgm:t>
        <a:bodyPr/>
        <a:lstStyle/>
        <a:p>
          <a:endParaRPr lang="en-US"/>
        </a:p>
      </dgm:t>
    </dgm:pt>
    <dgm:pt modelId="{A1631C57-A575-4E8D-B9EC-B76865887699}">
      <dgm:prSet custT="1"/>
      <dgm:spPr/>
      <dgm:t>
        <a:bodyPr/>
        <a:lstStyle/>
        <a:p>
          <a:pPr>
            <a:lnSpc>
              <a:spcPct val="100000"/>
            </a:lnSpc>
          </a:pPr>
          <a:r>
            <a:rPr lang="en-US" sz="1400">
              <a:latin typeface="+mj-lt"/>
            </a:rPr>
            <a:t>All changes are observable</a:t>
          </a:r>
        </a:p>
      </dgm:t>
    </dgm:pt>
    <dgm:pt modelId="{E8C9A6CC-A1AC-4D5C-BC53-0D294CE79D46}" type="parTrans" cxnId="{918EAA47-14E4-47A6-96A3-7EEAFBAFD15C}">
      <dgm:prSet/>
      <dgm:spPr/>
      <dgm:t>
        <a:bodyPr/>
        <a:lstStyle/>
        <a:p>
          <a:endParaRPr lang="en-US"/>
        </a:p>
      </dgm:t>
    </dgm:pt>
    <dgm:pt modelId="{F51380B2-2FCE-4C5C-997A-5A9554B94783}" type="sibTrans" cxnId="{918EAA47-14E4-47A6-96A3-7EEAFBAFD15C}">
      <dgm:prSet/>
      <dgm:spPr/>
      <dgm:t>
        <a:bodyPr/>
        <a:lstStyle/>
        <a:p>
          <a:endParaRPr lang="en-US"/>
        </a:p>
      </dgm:t>
    </dgm:pt>
    <dgm:pt modelId="{76763F7B-F6F2-408C-9705-5A198CAD6D3B}" type="pres">
      <dgm:prSet presAssocID="{450E01B7-C5E3-468C-A7BB-C588F43C23AF}" presName="root" presStyleCnt="0">
        <dgm:presLayoutVars>
          <dgm:dir/>
          <dgm:resizeHandles val="exact"/>
        </dgm:presLayoutVars>
      </dgm:prSet>
      <dgm:spPr/>
    </dgm:pt>
    <dgm:pt modelId="{E3ADDBE6-0EE3-4CBC-989A-1643819D889A}" type="pres">
      <dgm:prSet presAssocID="{B8F7C5D5-9AE2-46C0-9FC4-0138411D5918}" presName="compNode" presStyleCnt="0"/>
      <dgm:spPr/>
    </dgm:pt>
    <dgm:pt modelId="{9C7EE362-07F6-4791-9EDB-CDB71509D33D}" type="pres">
      <dgm:prSet presAssocID="{B8F7C5D5-9AE2-46C0-9FC4-0138411D59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ngerprint"/>
        </a:ext>
      </dgm:extLst>
    </dgm:pt>
    <dgm:pt modelId="{288E6C7D-2C94-477F-9713-B5E62976357D}" type="pres">
      <dgm:prSet presAssocID="{B8F7C5D5-9AE2-46C0-9FC4-0138411D5918}" presName="spaceRect" presStyleCnt="0"/>
      <dgm:spPr/>
    </dgm:pt>
    <dgm:pt modelId="{D503732F-397C-46FC-A9A7-B2684ACCCCBD}" type="pres">
      <dgm:prSet presAssocID="{B8F7C5D5-9AE2-46C0-9FC4-0138411D5918}" presName="textRect" presStyleLbl="revTx" presStyleIdx="0" presStyleCnt="3">
        <dgm:presLayoutVars>
          <dgm:chMax val="1"/>
          <dgm:chPref val="1"/>
        </dgm:presLayoutVars>
      </dgm:prSet>
      <dgm:spPr/>
    </dgm:pt>
    <dgm:pt modelId="{1B765AC8-31FC-4D16-B84B-A7D47345AB13}" type="pres">
      <dgm:prSet presAssocID="{86A6B74F-12FF-4C13-B6E0-0C9A426B16D0}" presName="sibTrans" presStyleCnt="0"/>
      <dgm:spPr/>
    </dgm:pt>
    <dgm:pt modelId="{4E50FC3D-7551-4FC5-B3AC-D83B9D158A9D}" type="pres">
      <dgm:prSet presAssocID="{067191AB-AB77-4FBD-8C24-14F7CE94545D}" presName="compNode" presStyleCnt="0"/>
      <dgm:spPr/>
    </dgm:pt>
    <dgm:pt modelId="{508841D1-5D9D-467B-98F4-158A307E9320}" type="pres">
      <dgm:prSet presAssocID="{067191AB-AB77-4FBD-8C24-14F7CE94545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A6EFB9D9-D6EA-4A1B-B451-617BD350F6A6}" type="pres">
      <dgm:prSet presAssocID="{067191AB-AB77-4FBD-8C24-14F7CE94545D}" presName="spaceRect" presStyleCnt="0"/>
      <dgm:spPr/>
    </dgm:pt>
    <dgm:pt modelId="{69650F37-EE03-445B-9D91-DDF788F2D3F5}" type="pres">
      <dgm:prSet presAssocID="{067191AB-AB77-4FBD-8C24-14F7CE94545D}" presName="textRect" presStyleLbl="revTx" presStyleIdx="1" presStyleCnt="3" custScaleX="142571">
        <dgm:presLayoutVars>
          <dgm:chMax val="1"/>
          <dgm:chPref val="1"/>
        </dgm:presLayoutVars>
      </dgm:prSet>
      <dgm:spPr/>
    </dgm:pt>
    <dgm:pt modelId="{AC8B5A2A-0656-4210-BD0D-F2535985BA40}" type="pres">
      <dgm:prSet presAssocID="{179983EC-317F-4AF2-A2D2-0D47BE905D1B}" presName="sibTrans" presStyleCnt="0"/>
      <dgm:spPr/>
    </dgm:pt>
    <dgm:pt modelId="{276A2567-0DD8-46A5-8C1B-3AF683B8F64F}" type="pres">
      <dgm:prSet presAssocID="{A1631C57-A575-4E8D-B9EC-B76865887699}" presName="compNode" presStyleCnt="0"/>
      <dgm:spPr/>
    </dgm:pt>
    <dgm:pt modelId="{9263A923-5242-4877-A979-9D7272FBA64A}" type="pres">
      <dgm:prSet presAssocID="{A1631C57-A575-4E8D-B9EC-B7686588769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gnifying glass"/>
        </a:ext>
      </dgm:extLst>
    </dgm:pt>
    <dgm:pt modelId="{ADD26C75-1474-4929-B506-5EA234010935}" type="pres">
      <dgm:prSet presAssocID="{A1631C57-A575-4E8D-B9EC-B76865887699}" presName="spaceRect" presStyleCnt="0"/>
      <dgm:spPr/>
    </dgm:pt>
    <dgm:pt modelId="{A862FD95-BE11-4FE3-91B4-EE0D5EC075AF}" type="pres">
      <dgm:prSet presAssocID="{A1631C57-A575-4E8D-B9EC-B76865887699}" presName="textRect" presStyleLbl="revTx" presStyleIdx="2" presStyleCnt="3">
        <dgm:presLayoutVars>
          <dgm:chMax val="1"/>
          <dgm:chPref val="1"/>
        </dgm:presLayoutVars>
      </dgm:prSet>
      <dgm:spPr/>
    </dgm:pt>
  </dgm:ptLst>
  <dgm:cxnLst>
    <dgm:cxn modelId="{9017D800-8254-4E7D-809D-55A3DE574F09}" type="presOf" srcId="{A1631C57-A575-4E8D-B9EC-B76865887699}" destId="{A862FD95-BE11-4FE3-91B4-EE0D5EC075AF}" srcOrd="0" destOrd="0" presId="urn:microsoft.com/office/officeart/2018/2/layout/IconLabelList"/>
    <dgm:cxn modelId="{7AC51418-DD41-40FB-BEBA-458451723293}" srcId="{450E01B7-C5E3-468C-A7BB-C588F43C23AF}" destId="{B8F7C5D5-9AE2-46C0-9FC4-0138411D5918}" srcOrd="0" destOrd="0" parTransId="{0F7AFBE3-FF95-472B-B410-B0ED7C5F5216}" sibTransId="{86A6B74F-12FF-4C13-B6E0-0C9A426B16D0}"/>
    <dgm:cxn modelId="{918EAA47-14E4-47A6-96A3-7EEAFBAFD15C}" srcId="{450E01B7-C5E3-468C-A7BB-C588F43C23AF}" destId="{A1631C57-A575-4E8D-B9EC-B76865887699}" srcOrd="2" destOrd="0" parTransId="{E8C9A6CC-A1AC-4D5C-BC53-0D294CE79D46}" sibTransId="{F51380B2-2FCE-4C5C-997A-5A9554B94783}"/>
    <dgm:cxn modelId="{948166A8-EE0C-439C-BA94-D102DF505C37}" type="presOf" srcId="{B8F7C5D5-9AE2-46C0-9FC4-0138411D5918}" destId="{D503732F-397C-46FC-A9A7-B2684ACCCCBD}" srcOrd="0" destOrd="0" presId="urn:microsoft.com/office/officeart/2018/2/layout/IconLabelList"/>
    <dgm:cxn modelId="{2CB558C6-8CF7-420C-B9AB-C157C852C192}" srcId="{450E01B7-C5E3-468C-A7BB-C588F43C23AF}" destId="{067191AB-AB77-4FBD-8C24-14F7CE94545D}" srcOrd="1" destOrd="0" parTransId="{4F763B04-C080-476F-8200-CECF12DA6756}" sibTransId="{179983EC-317F-4AF2-A2D2-0D47BE905D1B}"/>
    <dgm:cxn modelId="{2A5681DC-38B9-4D0D-B76D-84785A7F2703}" type="presOf" srcId="{450E01B7-C5E3-468C-A7BB-C588F43C23AF}" destId="{76763F7B-F6F2-408C-9705-5A198CAD6D3B}" srcOrd="0" destOrd="0" presId="urn:microsoft.com/office/officeart/2018/2/layout/IconLabelList"/>
    <dgm:cxn modelId="{7B6E9EEB-BA3F-4952-A270-3D1EA6BD4966}" type="presOf" srcId="{067191AB-AB77-4FBD-8C24-14F7CE94545D}" destId="{69650F37-EE03-445B-9D91-DDF788F2D3F5}" srcOrd="0" destOrd="0" presId="urn:microsoft.com/office/officeart/2018/2/layout/IconLabelList"/>
    <dgm:cxn modelId="{651DAC74-856B-4921-8E63-96A38E4E1D46}" type="presParOf" srcId="{76763F7B-F6F2-408C-9705-5A198CAD6D3B}" destId="{E3ADDBE6-0EE3-4CBC-989A-1643819D889A}" srcOrd="0" destOrd="0" presId="urn:microsoft.com/office/officeart/2018/2/layout/IconLabelList"/>
    <dgm:cxn modelId="{E0A14C65-B55C-49E9-B022-E9FE4F4227FC}" type="presParOf" srcId="{E3ADDBE6-0EE3-4CBC-989A-1643819D889A}" destId="{9C7EE362-07F6-4791-9EDB-CDB71509D33D}" srcOrd="0" destOrd="0" presId="urn:microsoft.com/office/officeart/2018/2/layout/IconLabelList"/>
    <dgm:cxn modelId="{E22E54D5-BA1A-4F9F-AE7E-B7606F1A462E}" type="presParOf" srcId="{E3ADDBE6-0EE3-4CBC-989A-1643819D889A}" destId="{288E6C7D-2C94-477F-9713-B5E62976357D}" srcOrd="1" destOrd="0" presId="urn:microsoft.com/office/officeart/2018/2/layout/IconLabelList"/>
    <dgm:cxn modelId="{224CC211-C254-4237-B087-8DB86EE14117}" type="presParOf" srcId="{E3ADDBE6-0EE3-4CBC-989A-1643819D889A}" destId="{D503732F-397C-46FC-A9A7-B2684ACCCCBD}" srcOrd="2" destOrd="0" presId="urn:microsoft.com/office/officeart/2018/2/layout/IconLabelList"/>
    <dgm:cxn modelId="{5174C194-6974-45CF-B934-4FA8B3494476}" type="presParOf" srcId="{76763F7B-F6F2-408C-9705-5A198CAD6D3B}" destId="{1B765AC8-31FC-4D16-B84B-A7D47345AB13}" srcOrd="1" destOrd="0" presId="urn:microsoft.com/office/officeart/2018/2/layout/IconLabelList"/>
    <dgm:cxn modelId="{C58C2C81-41D0-43FB-B9A2-144D3C8B8ACD}" type="presParOf" srcId="{76763F7B-F6F2-408C-9705-5A198CAD6D3B}" destId="{4E50FC3D-7551-4FC5-B3AC-D83B9D158A9D}" srcOrd="2" destOrd="0" presId="urn:microsoft.com/office/officeart/2018/2/layout/IconLabelList"/>
    <dgm:cxn modelId="{5D40B6B8-637B-4308-8830-F70EDA17EB55}" type="presParOf" srcId="{4E50FC3D-7551-4FC5-B3AC-D83B9D158A9D}" destId="{508841D1-5D9D-467B-98F4-158A307E9320}" srcOrd="0" destOrd="0" presId="urn:microsoft.com/office/officeart/2018/2/layout/IconLabelList"/>
    <dgm:cxn modelId="{D05F70DE-2D94-445C-A26D-794E2E3B1C53}" type="presParOf" srcId="{4E50FC3D-7551-4FC5-B3AC-D83B9D158A9D}" destId="{A6EFB9D9-D6EA-4A1B-B451-617BD350F6A6}" srcOrd="1" destOrd="0" presId="urn:microsoft.com/office/officeart/2018/2/layout/IconLabelList"/>
    <dgm:cxn modelId="{4B356805-ED8F-4D5B-9C8E-46F845BFC14F}" type="presParOf" srcId="{4E50FC3D-7551-4FC5-B3AC-D83B9D158A9D}" destId="{69650F37-EE03-445B-9D91-DDF788F2D3F5}" srcOrd="2" destOrd="0" presId="urn:microsoft.com/office/officeart/2018/2/layout/IconLabelList"/>
    <dgm:cxn modelId="{2C5182BB-F673-49B9-8C35-E6D66BA0D89F}" type="presParOf" srcId="{76763F7B-F6F2-408C-9705-5A198CAD6D3B}" destId="{AC8B5A2A-0656-4210-BD0D-F2535985BA40}" srcOrd="3" destOrd="0" presId="urn:microsoft.com/office/officeart/2018/2/layout/IconLabelList"/>
    <dgm:cxn modelId="{ED6904CE-FAAB-489D-AC9A-1F8163F60B29}" type="presParOf" srcId="{76763F7B-F6F2-408C-9705-5A198CAD6D3B}" destId="{276A2567-0DD8-46A5-8C1B-3AF683B8F64F}" srcOrd="4" destOrd="0" presId="urn:microsoft.com/office/officeart/2018/2/layout/IconLabelList"/>
    <dgm:cxn modelId="{D2846443-56C0-4E63-A2CE-C3A44AC44110}" type="presParOf" srcId="{276A2567-0DD8-46A5-8C1B-3AF683B8F64F}" destId="{9263A923-5242-4877-A979-9D7272FBA64A}" srcOrd="0" destOrd="0" presId="urn:microsoft.com/office/officeart/2018/2/layout/IconLabelList"/>
    <dgm:cxn modelId="{A4ECB5D1-51B8-44A3-AE20-729400B8FCC1}" type="presParOf" srcId="{276A2567-0DD8-46A5-8C1B-3AF683B8F64F}" destId="{ADD26C75-1474-4929-B506-5EA234010935}" srcOrd="1" destOrd="0" presId="urn:microsoft.com/office/officeart/2018/2/layout/IconLabelList"/>
    <dgm:cxn modelId="{C2436DFD-265F-4D55-8730-0DABD32AEE2D}" type="presParOf" srcId="{276A2567-0DD8-46A5-8C1B-3AF683B8F64F}" destId="{A862FD95-BE11-4FE3-91B4-EE0D5EC075AF}"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0E01B7-C5E3-468C-A7BB-C588F43C23A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8F7C5D5-9AE2-46C0-9FC4-0138411D5918}">
      <dgm:prSet/>
      <dgm:spPr/>
      <dgm:t>
        <a:bodyPr/>
        <a:lstStyle/>
        <a:p>
          <a:pPr>
            <a:lnSpc>
              <a:spcPct val="100000"/>
            </a:lnSpc>
          </a:pPr>
          <a:r>
            <a:rPr lang="en-US">
              <a:latin typeface="+mj-lt"/>
            </a:rPr>
            <a:t>System state described declaratively</a:t>
          </a:r>
        </a:p>
      </dgm:t>
    </dgm:pt>
    <dgm:pt modelId="{0F7AFBE3-FF95-472B-B410-B0ED7C5F5216}" type="parTrans" cxnId="{7AC51418-DD41-40FB-BEBA-458451723293}">
      <dgm:prSet/>
      <dgm:spPr/>
      <dgm:t>
        <a:bodyPr/>
        <a:lstStyle/>
        <a:p>
          <a:endParaRPr lang="en-US">
            <a:latin typeface="+mj-lt"/>
          </a:endParaRPr>
        </a:p>
      </dgm:t>
    </dgm:pt>
    <dgm:pt modelId="{86A6B74F-12FF-4C13-B6E0-0C9A426B16D0}" type="sibTrans" cxnId="{7AC51418-DD41-40FB-BEBA-458451723293}">
      <dgm:prSet/>
      <dgm:spPr/>
      <dgm:t>
        <a:bodyPr/>
        <a:lstStyle/>
        <a:p>
          <a:endParaRPr lang="en-US">
            <a:latin typeface="+mj-lt"/>
          </a:endParaRPr>
        </a:p>
      </dgm:t>
    </dgm:pt>
    <dgm:pt modelId="{067191AB-AB77-4FBD-8C24-14F7CE94545D}">
      <dgm:prSet/>
      <dgm:spPr/>
      <dgm:t>
        <a:bodyPr/>
        <a:lstStyle/>
        <a:p>
          <a:pPr>
            <a:lnSpc>
              <a:spcPct val="100000"/>
            </a:lnSpc>
          </a:pPr>
          <a:r>
            <a:rPr lang="en-US">
              <a:latin typeface="+mj-lt"/>
            </a:rPr>
            <a:t>State declaration versioned in source control</a:t>
          </a:r>
        </a:p>
      </dgm:t>
    </dgm:pt>
    <dgm:pt modelId="{4F763B04-C080-476F-8200-CECF12DA6756}" type="parTrans" cxnId="{2CB558C6-8CF7-420C-B9AB-C157C852C192}">
      <dgm:prSet/>
      <dgm:spPr/>
      <dgm:t>
        <a:bodyPr/>
        <a:lstStyle/>
        <a:p>
          <a:endParaRPr lang="en-US">
            <a:latin typeface="+mj-lt"/>
          </a:endParaRPr>
        </a:p>
      </dgm:t>
    </dgm:pt>
    <dgm:pt modelId="{179983EC-317F-4AF2-A2D2-0D47BE905D1B}" type="sibTrans" cxnId="{2CB558C6-8CF7-420C-B9AB-C157C852C192}">
      <dgm:prSet/>
      <dgm:spPr/>
      <dgm:t>
        <a:bodyPr/>
        <a:lstStyle/>
        <a:p>
          <a:endParaRPr lang="en-US">
            <a:latin typeface="+mj-lt"/>
          </a:endParaRPr>
        </a:p>
      </dgm:t>
    </dgm:pt>
    <dgm:pt modelId="{A1631C57-A575-4E8D-B9EC-B76865887699}">
      <dgm:prSet/>
      <dgm:spPr/>
      <dgm:t>
        <a:bodyPr/>
        <a:lstStyle/>
        <a:p>
          <a:pPr>
            <a:lnSpc>
              <a:spcPct val="100000"/>
            </a:lnSpc>
          </a:pPr>
          <a:r>
            <a:rPr lang="en-US">
              <a:latin typeface="+mj-lt"/>
            </a:rPr>
            <a:t>Approved changes are applied automatically</a:t>
          </a:r>
        </a:p>
      </dgm:t>
    </dgm:pt>
    <dgm:pt modelId="{E8C9A6CC-A1AC-4D5C-BC53-0D294CE79D46}" type="parTrans" cxnId="{918EAA47-14E4-47A6-96A3-7EEAFBAFD15C}">
      <dgm:prSet/>
      <dgm:spPr/>
      <dgm:t>
        <a:bodyPr/>
        <a:lstStyle/>
        <a:p>
          <a:endParaRPr lang="en-US">
            <a:latin typeface="+mj-lt"/>
          </a:endParaRPr>
        </a:p>
      </dgm:t>
    </dgm:pt>
    <dgm:pt modelId="{F51380B2-2FCE-4C5C-997A-5A9554B94783}" type="sibTrans" cxnId="{918EAA47-14E4-47A6-96A3-7EEAFBAFD15C}">
      <dgm:prSet/>
      <dgm:spPr/>
      <dgm:t>
        <a:bodyPr/>
        <a:lstStyle/>
        <a:p>
          <a:endParaRPr lang="en-US">
            <a:latin typeface="+mj-lt"/>
          </a:endParaRPr>
        </a:p>
      </dgm:t>
    </dgm:pt>
    <dgm:pt modelId="{8C0FA1E7-E914-42E1-85FA-CF91C449926B}">
      <dgm:prSet/>
      <dgm:spPr/>
      <dgm:t>
        <a:bodyPr/>
        <a:lstStyle/>
        <a:p>
          <a:pPr>
            <a:lnSpc>
              <a:spcPct val="100000"/>
            </a:lnSpc>
          </a:pPr>
          <a:r>
            <a:rPr lang="en-US">
              <a:latin typeface="+mj-lt"/>
            </a:rPr>
            <a:t>Agents enforce desired state</a:t>
          </a:r>
        </a:p>
      </dgm:t>
    </dgm:pt>
    <dgm:pt modelId="{A82949C6-9F0D-4A9B-936E-C2E33B35214D}" type="parTrans" cxnId="{EB72595D-B9EE-4DD6-89F7-37DC853AC797}">
      <dgm:prSet/>
      <dgm:spPr/>
      <dgm:t>
        <a:bodyPr/>
        <a:lstStyle/>
        <a:p>
          <a:endParaRPr lang="en-US">
            <a:latin typeface="+mj-lt"/>
          </a:endParaRPr>
        </a:p>
      </dgm:t>
    </dgm:pt>
    <dgm:pt modelId="{3BC61826-DCF4-44C2-8A4E-081EAC1A1FCC}" type="sibTrans" cxnId="{EB72595D-B9EE-4DD6-89F7-37DC853AC797}">
      <dgm:prSet/>
      <dgm:spPr/>
      <dgm:t>
        <a:bodyPr/>
        <a:lstStyle/>
        <a:p>
          <a:endParaRPr lang="en-US">
            <a:latin typeface="+mj-lt"/>
          </a:endParaRPr>
        </a:p>
      </dgm:t>
    </dgm:pt>
    <dgm:pt modelId="{76763F7B-F6F2-408C-9705-5A198CAD6D3B}" type="pres">
      <dgm:prSet presAssocID="{450E01B7-C5E3-468C-A7BB-C588F43C23AF}" presName="root" presStyleCnt="0">
        <dgm:presLayoutVars>
          <dgm:dir/>
          <dgm:resizeHandles val="exact"/>
        </dgm:presLayoutVars>
      </dgm:prSet>
      <dgm:spPr/>
    </dgm:pt>
    <dgm:pt modelId="{E3ADDBE6-0EE3-4CBC-989A-1643819D889A}" type="pres">
      <dgm:prSet presAssocID="{B8F7C5D5-9AE2-46C0-9FC4-0138411D5918}" presName="compNode" presStyleCnt="0"/>
      <dgm:spPr/>
    </dgm:pt>
    <dgm:pt modelId="{9C7EE362-07F6-4791-9EDB-CDB71509D33D}" type="pres">
      <dgm:prSet presAssocID="{B8F7C5D5-9AE2-46C0-9FC4-0138411D5918}"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egaphone"/>
        </a:ext>
      </dgm:extLst>
    </dgm:pt>
    <dgm:pt modelId="{288E6C7D-2C94-477F-9713-B5E62976357D}" type="pres">
      <dgm:prSet presAssocID="{B8F7C5D5-9AE2-46C0-9FC4-0138411D5918}" presName="spaceRect" presStyleCnt="0"/>
      <dgm:spPr/>
    </dgm:pt>
    <dgm:pt modelId="{D503732F-397C-46FC-A9A7-B2684ACCCCBD}" type="pres">
      <dgm:prSet presAssocID="{B8F7C5D5-9AE2-46C0-9FC4-0138411D5918}" presName="textRect" presStyleLbl="revTx" presStyleIdx="0" presStyleCnt="4" custScaleX="122250">
        <dgm:presLayoutVars>
          <dgm:chMax val="1"/>
          <dgm:chPref val="1"/>
        </dgm:presLayoutVars>
      </dgm:prSet>
      <dgm:spPr/>
    </dgm:pt>
    <dgm:pt modelId="{1B765AC8-31FC-4D16-B84B-A7D47345AB13}" type="pres">
      <dgm:prSet presAssocID="{86A6B74F-12FF-4C13-B6E0-0C9A426B16D0}" presName="sibTrans" presStyleCnt="0"/>
      <dgm:spPr/>
    </dgm:pt>
    <dgm:pt modelId="{4E50FC3D-7551-4FC5-B3AC-D83B9D158A9D}" type="pres">
      <dgm:prSet presAssocID="{067191AB-AB77-4FBD-8C24-14F7CE94545D}" presName="compNode" presStyleCnt="0"/>
      <dgm:spPr/>
    </dgm:pt>
    <dgm:pt modelId="{508841D1-5D9D-467B-98F4-158A307E9320}" type="pres">
      <dgm:prSet presAssocID="{067191AB-AB77-4FBD-8C24-14F7CE94545D}" presName="iconRect" presStyleLbl="node1" presStyleIdx="1" presStyleCnt="4" custLinFactNeighborX="2931" custLinFactNeighborY="-97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A6EFB9D9-D6EA-4A1B-B451-617BD350F6A6}" type="pres">
      <dgm:prSet presAssocID="{067191AB-AB77-4FBD-8C24-14F7CE94545D}" presName="spaceRect" presStyleCnt="0"/>
      <dgm:spPr/>
    </dgm:pt>
    <dgm:pt modelId="{69650F37-EE03-445B-9D91-DDF788F2D3F5}" type="pres">
      <dgm:prSet presAssocID="{067191AB-AB77-4FBD-8C24-14F7CE94545D}" presName="textRect" presStyleLbl="revTx" presStyleIdx="1" presStyleCnt="4" custScaleX="130862">
        <dgm:presLayoutVars>
          <dgm:chMax val="1"/>
          <dgm:chPref val="1"/>
        </dgm:presLayoutVars>
      </dgm:prSet>
      <dgm:spPr/>
    </dgm:pt>
    <dgm:pt modelId="{AC8B5A2A-0656-4210-BD0D-F2535985BA40}" type="pres">
      <dgm:prSet presAssocID="{179983EC-317F-4AF2-A2D2-0D47BE905D1B}" presName="sibTrans" presStyleCnt="0"/>
      <dgm:spPr/>
    </dgm:pt>
    <dgm:pt modelId="{276A2567-0DD8-46A5-8C1B-3AF683B8F64F}" type="pres">
      <dgm:prSet presAssocID="{A1631C57-A575-4E8D-B9EC-B76865887699}" presName="compNode" presStyleCnt="0"/>
      <dgm:spPr/>
    </dgm:pt>
    <dgm:pt modelId="{9263A923-5242-4877-A979-9D7272FBA64A}" type="pres">
      <dgm:prSet presAssocID="{A1631C57-A575-4E8D-B9EC-B7686588769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ircle"/>
        </a:ext>
      </dgm:extLst>
    </dgm:pt>
    <dgm:pt modelId="{ADD26C75-1474-4929-B506-5EA234010935}" type="pres">
      <dgm:prSet presAssocID="{A1631C57-A575-4E8D-B9EC-B76865887699}" presName="spaceRect" presStyleCnt="0"/>
      <dgm:spPr/>
    </dgm:pt>
    <dgm:pt modelId="{A862FD95-BE11-4FE3-91B4-EE0D5EC075AF}" type="pres">
      <dgm:prSet presAssocID="{A1631C57-A575-4E8D-B9EC-B76865887699}" presName="textRect" presStyleLbl="revTx" presStyleIdx="2" presStyleCnt="4" custScaleX="121254">
        <dgm:presLayoutVars>
          <dgm:chMax val="1"/>
          <dgm:chPref val="1"/>
        </dgm:presLayoutVars>
      </dgm:prSet>
      <dgm:spPr/>
    </dgm:pt>
    <dgm:pt modelId="{CB3339DF-910B-4B17-9CEE-D64162477E3E}" type="pres">
      <dgm:prSet presAssocID="{F51380B2-2FCE-4C5C-997A-5A9554B94783}" presName="sibTrans" presStyleCnt="0"/>
      <dgm:spPr/>
    </dgm:pt>
    <dgm:pt modelId="{154E3B93-6CF6-462B-B361-813C069C2B9A}" type="pres">
      <dgm:prSet presAssocID="{8C0FA1E7-E914-42E1-85FA-CF91C449926B}" presName="compNode" presStyleCnt="0"/>
      <dgm:spPr/>
    </dgm:pt>
    <dgm:pt modelId="{74757373-4F38-426C-A4E7-9154DDE847C3}" type="pres">
      <dgm:prSet presAssocID="{8C0FA1E7-E914-42E1-85FA-CF91C44992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lice"/>
        </a:ext>
      </dgm:extLst>
    </dgm:pt>
    <dgm:pt modelId="{75B77C6A-AA93-4862-85F8-F741168CD446}" type="pres">
      <dgm:prSet presAssocID="{8C0FA1E7-E914-42E1-85FA-CF91C449926B}" presName="spaceRect" presStyleCnt="0"/>
      <dgm:spPr/>
    </dgm:pt>
    <dgm:pt modelId="{B247A189-BB09-424B-88BF-8D0BD3B71A27}" type="pres">
      <dgm:prSet presAssocID="{8C0FA1E7-E914-42E1-85FA-CF91C449926B}" presName="textRect" presStyleLbl="revTx" presStyleIdx="3" presStyleCnt="4">
        <dgm:presLayoutVars>
          <dgm:chMax val="1"/>
          <dgm:chPref val="1"/>
        </dgm:presLayoutVars>
      </dgm:prSet>
      <dgm:spPr/>
    </dgm:pt>
  </dgm:ptLst>
  <dgm:cxnLst>
    <dgm:cxn modelId="{9017D800-8254-4E7D-809D-55A3DE574F09}" type="presOf" srcId="{A1631C57-A575-4E8D-B9EC-B76865887699}" destId="{A862FD95-BE11-4FE3-91B4-EE0D5EC075AF}" srcOrd="0" destOrd="0" presId="urn:microsoft.com/office/officeart/2018/2/layout/IconLabelList"/>
    <dgm:cxn modelId="{7AC51418-DD41-40FB-BEBA-458451723293}" srcId="{450E01B7-C5E3-468C-A7BB-C588F43C23AF}" destId="{B8F7C5D5-9AE2-46C0-9FC4-0138411D5918}" srcOrd="0" destOrd="0" parTransId="{0F7AFBE3-FF95-472B-B410-B0ED7C5F5216}" sibTransId="{86A6B74F-12FF-4C13-B6E0-0C9A426B16D0}"/>
    <dgm:cxn modelId="{EB72595D-B9EE-4DD6-89F7-37DC853AC797}" srcId="{450E01B7-C5E3-468C-A7BB-C588F43C23AF}" destId="{8C0FA1E7-E914-42E1-85FA-CF91C449926B}" srcOrd="3" destOrd="0" parTransId="{A82949C6-9F0D-4A9B-936E-C2E33B35214D}" sibTransId="{3BC61826-DCF4-44C2-8A4E-081EAC1A1FCC}"/>
    <dgm:cxn modelId="{918EAA47-14E4-47A6-96A3-7EEAFBAFD15C}" srcId="{450E01B7-C5E3-468C-A7BB-C588F43C23AF}" destId="{A1631C57-A575-4E8D-B9EC-B76865887699}" srcOrd="2" destOrd="0" parTransId="{E8C9A6CC-A1AC-4D5C-BC53-0D294CE79D46}" sibTransId="{F51380B2-2FCE-4C5C-997A-5A9554B94783}"/>
    <dgm:cxn modelId="{5022CA7D-F5F3-4CF5-8906-9D1D9BE36C3B}" type="presOf" srcId="{8C0FA1E7-E914-42E1-85FA-CF91C449926B}" destId="{B247A189-BB09-424B-88BF-8D0BD3B71A27}" srcOrd="0" destOrd="0" presId="urn:microsoft.com/office/officeart/2018/2/layout/IconLabelList"/>
    <dgm:cxn modelId="{948166A8-EE0C-439C-BA94-D102DF505C37}" type="presOf" srcId="{B8F7C5D5-9AE2-46C0-9FC4-0138411D5918}" destId="{D503732F-397C-46FC-A9A7-B2684ACCCCBD}" srcOrd="0" destOrd="0" presId="urn:microsoft.com/office/officeart/2018/2/layout/IconLabelList"/>
    <dgm:cxn modelId="{2CB558C6-8CF7-420C-B9AB-C157C852C192}" srcId="{450E01B7-C5E3-468C-A7BB-C588F43C23AF}" destId="{067191AB-AB77-4FBD-8C24-14F7CE94545D}" srcOrd="1" destOrd="0" parTransId="{4F763B04-C080-476F-8200-CECF12DA6756}" sibTransId="{179983EC-317F-4AF2-A2D2-0D47BE905D1B}"/>
    <dgm:cxn modelId="{2A5681DC-38B9-4D0D-B76D-84785A7F2703}" type="presOf" srcId="{450E01B7-C5E3-468C-A7BB-C588F43C23AF}" destId="{76763F7B-F6F2-408C-9705-5A198CAD6D3B}" srcOrd="0" destOrd="0" presId="urn:microsoft.com/office/officeart/2018/2/layout/IconLabelList"/>
    <dgm:cxn modelId="{7B6E9EEB-BA3F-4952-A270-3D1EA6BD4966}" type="presOf" srcId="{067191AB-AB77-4FBD-8C24-14F7CE94545D}" destId="{69650F37-EE03-445B-9D91-DDF788F2D3F5}" srcOrd="0" destOrd="0" presId="urn:microsoft.com/office/officeart/2018/2/layout/IconLabelList"/>
    <dgm:cxn modelId="{651DAC74-856B-4921-8E63-96A38E4E1D46}" type="presParOf" srcId="{76763F7B-F6F2-408C-9705-5A198CAD6D3B}" destId="{E3ADDBE6-0EE3-4CBC-989A-1643819D889A}" srcOrd="0" destOrd="0" presId="urn:microsoft.com/office/officeart/2018/2/layout/IconLabelList"/>
    <dgm:cxn modelId="{E0A14C65-B55C-49E9-B022-E9FE4F4227FC}" type="presParOf" srcId="{E3ADDBE6-0EE3-4CBC-989A-1643819D889A}" destId="{9C7EE362-07F6-4791-9EDB-CDB71509D33D}" srcOrd="0" destOrd="0" presId="urn:microsoft.com/office/officeart/2018/2/layout/IconLabelList"/>
    <dgm:cxn modelId="{E22E54D5-BA1A-4F9F-AE7E-B7606F1A462E}" type="presParOf" srcId="{E3ADDBE6-0EE3-4CBC-989A-1643819D889A}" destId="{288E6C7D-2C94-477F-9713-B5E62976357D}" srcOrd="1" destOrd="0" presId="urn:microsoft.com/office/officeart/2018/2/layout/IconLabelList"/>
    <dgm:cxn modelId="{224CC211-C254-4237-B087-8DB86EE14117}" type="presParOf" srcId="{E3ADDBE6-0EE3-4CBC-989A-1643819D889A}" destId="{D503732F-397C-46FC-A9A7-B2684ACCCCBD}" srcOrd="2" destOrd="0" presId="urn:microsoft.com/office/officeart/2018/2/layout/IconLabelList"/>
    <dgm:cxn modelId="{5174C194-6974-45CF-B934-4FA8B3494476}" type="presParOf" srcId="{76763F7B-F6F2-408C-9705-5A198CAD6D3B}" destId="{1B765AC8-31FC-4D16-B84B-A7D47345AB13}" srcOrd="1" destOrd="0" presId="urn:microsoft.com/office/officeart/2018/2/layout/IconLabelList"/>
    <dgm:cxn modelId="{C58C2C81-41D0-43FB-B9A2-144D3C8B8ACD}" type="presParOf" srcId="{76763F7B-F6F2-408C-9705-5A198CAD6D3B}" destId="{4E50FC3D-7551-4FC5-B3AC-D83B9D158A9D}" srcOrd="2" destOrd="0" presId="urn:microsoft.com/office/officeart/2018/2/layout/IconLabelList"/>
    <dgm:cxn modelId="{5D40B6B8-637B-4308-8830-F70EDA17EB55}" type="presParOf" srcId="{4E50FC3D-7551-4FC5-B3AC-D83B9D158A9D}" destId="{508841D1-5D9D-467B-98F4-158A307E9320}" srcOrd="0" destOrd="0" presId="urn:microsoft.com/office/officeart/2018/2/layout/IconLabelList"/>
    <dgm:cxn modelId="{D05F70DE-2D94-445C-A26D-794E2E3B1C53}" type="presParOf" srcId="{4E50FC3D-7551-4FC5-B3AC-D83B9D158A9D}" destId="{A6EFB9D9-D6EA-4A1B-B451-617BD350F6A6}" srcOrd="1" destOrd="0" presId="urn:microsoft.com/office/officeart/2018/2/layout/IconLabelList"/>
    <dgm:cxn modelId="{4B356805-ED8F-4D5B-9C8E-46F845BFC14F}" type="presParOf" srcId="{4E50FC3D-7551-4FC5-B3AC-D83B9D158A9D}" destId="{69650F37-EE03-445B-9D91-DDF788F2D3F5}" srcOrd="2" destOrd="0" presId="urn:microsoft.com/office/officeart/2018/2/layout/IconLabelList"/>
    <dgm:cxn modelId="{2C5182BB-F673-49B9-8C35-E6D66BA0D89F}" type="presParOf" srcId="{76763F7B-F6F2-408C-9705-5A198CAD6D3B}" destId="{AC8B5A2A-0656-4210-BD0D-F2535985BA40}" srcOrd="3" destOrd="0" presId="urn:microsoft.com/office/officeart/2018/2/layout/IconLabelList"/>
    <dgm:cxn modelId="{ED6904CE-FAAB-489D-AC9A-1F8163F60B29}" type="presParOf" srcId="{76763F7B-F6F2-408C-9705-5A198CAD6D3B}" destId="{276A2567-0DD8-46A5-8C1B-3AF683B8F64F}" srcOrd="4" destOrd="0" presId="urn:microsoft.com/office/officeart/2018/2/layout/IconLabelList"/>
    <dgm:cxn modelId="{D2846443-56C0-4E63-A2CE-C3A44AC44110}" type="presParOf" srcId="{276A2567-0DD8-46A5-8C1B-3AF683B8F64F}" destId="{9263A923-5242-4877-A979-9D7272FBA64A}" srcOrd="0" destOrd="0" presId="urn:microsoft.com/office/officeart/2018/2/layout/IconLabelList"/>
    <dgm:cxn modelId="{A4ECB5D1-51B8-44A3-AE20-729400B8FCC1}" type="presParOf" srcId="{276A2567-0DD8-46A5-8C1B-3AF683B8F64F}" destId="{ADD26C75-1474-4929-B506-5EA234010935}" srcOrd="1" destOrd="0" presId="urn:microsoft.com/office/officeart/2018/2/layout/IconLabelList"/>
    <dgm:cxn modelId="{C2436DFD-265F-4D55-8730-0DABD32AEE2D}" type="presParOf" srcId="{276A2567-0DD8-46A5-8C1B-3AF683B8F64F}" destId="{A862FD95-BE11-4FE3-91B4-EE0D5EC075AF}" srcOrd="2" destOrd="0" presId="urn:microsoft.com/office/officeart/2018/2/layout/IconLabelList"/>
    <dgm:cxn modelId="{43EB42A9-33EC-46C1-BBAD-A205FB75275E}" type="presParOf" srcId="{76763F7B-F6F2-408C-9705-5A198CAD6D3B}" destId="{CB3339DF-910B-4B17-9CEE-D64162477E3E}" srcOrd="5" destOrd="0" presId="urn:microsoft.com/office/officeart/2018/2/layout/IconLabelList"/>
    <dgm:cxn modelId="{D5C86AD4-E7D0-434C-8B96-23A5B1EE69D5}" type="presParOf" srcId="{76763F7B-F6F2-408C-9705-5A198CAD6D3B}" destId="{154E3B93-6CF6-462B-B361-813C069C2B9A}" srcOrd="6" destOrd="0" presId="urn:microsoft.com/office/officeart/2018/2/layout/IconLabelList"/>
    <dgm:cxn modelId="{08AC3DD8-C10B-4822-9814-AF87D2D58D28}" type="presParOf" srcId="{154E3B93-6CF6-462B-B361-813C069C2B9A}" destId="{74757373-4F38-426C-A4E7-9154DDE847C3}" srcOrd="0" destOrd="0" presId="urn:microsoft.com/office/officeart/2018/2/layout/IconLabelList"/>
    <dgm:cxn modelId="{3E734D3B-597B-47FF-A2EE-A0C143EF96CA}" type="presParOf" srcId="{154E3B93-6CF6-462B-B361-813C069C2B9A}" destId="{75B77C6A-AA93-4862-85F8-F741168CD446}" srcOrd="1" destOrd="0" presId="urn:microsoft.com/office/officeart/2018/2/layout/IconLabelList"/>
    <dgm:cxn modelId="{866667C9-1A9D-45EC-960A-CDCBE4A58F39}" type="presParOf" srcId="{154E3B93-6CF6-462B-B361-813C069C2B9A}" destId="{B247A189-BB09-424B-88BF-8D0BD3B71A27}" srcOrd="2" destOrd="0" presId="urn:microsoft.com/office/officeart/2018/2/layout/Icon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EE362-07F6-4791-9EDB-CDB71509D33D}">
      <dsp:nvSpPr>
        <dsp:cNvPr id="0" name=""/>
        <dsp:cNvSpPr/>
      </dsp:nvSpPr>
      <dsp:spPr>
        <a:xfrm>
          <a:off x="2759089" y="311284"/>
          <a:ext cx="726152" cy="7261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3732F-397C-46FC-A9A7-B2684ACCCCBD}">
      <dsp:nvSpPr>
        <dsp:cNvPr id="0" name=""/>
        <dsp:cNvSpPr/>
      </dsp:nvSpPr>
      <dsp:spPr>
        <a:xfrm>
          <a:off x="2315329" y="1293740"/>
          <a:ext cx="1613671" cy="72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Git as the source of truth for a system</a:t>
          </a:r>
        </a:p>
      </dsp:txBody>
      <dsp:txXfrm>
        <a:off x="2315329" y="1293740"/>
        <a:ext cx="1613671" cy="726152"/>
      </dsp:txXfrm>
    </dsp:sp>
    <dsp:sp modelId="{508841D1-5D9D-467B-98F4-158A307E9320}">
      <dsp:nvSpPr>
        <dsp:cNvPr id="0" name=""/>
        <dsp:cNvSpPr/>
      </dsp:nvSpPr>
      <dsp:spPr>
        <a:xfrm>
          <a:off x="4998632" y="311284"/>
          <a:ext cx="726152" cy="72615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650F37-EE03-445B-9D91-DDF788F2D3F5}">
      <dsp:nvSpPr>
        <dsp:cNvPr id="0" name=""/>
        <dsp:cNvSpPr/>
      </dsp:nvSpPr>
      <dsp:spPr>
        <a:xfrm>
          <a:off x="4211394" y="1293740"/>
          <a:ext cx="2300628" cy="72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Git as the single place where we </a:t>
          </a:r>
          <a:r>
            <a:rPr lang="en-US" sz="1400" kern="1200">
              <a:latin typeface="+mj-lt"/>
              <a:ea typeface="+mn-ea"/>
              <a:cs typeface="+mn-cs"/>
            </a:rPr>
            <a:t>operate</a:t>
          </a:r>
          <a:r>
            <a:rPr lang="en-US" sz="1400" kern="1200">
              <a:latin typeface="+mj-lt"/>
            </a:rPr>
            <a:t> </a:t>
          </a:r>
        </a:p>
        <a:p>
          <a:pPr marL="0" lvl="0" indent="0" algn="ctr" defTabSz="622300">
            <a:lnSpc>
              <a:spcPct val="100000"/>
            </a:lnSpc>
            <a:spcBef>
              <a:spcPct val="0"/>
            </a:spcBef>
            <a:spcAft>
              <a:spcPct val="35000"/>
            </a:spcAft>
            <a:buNone/>
          </a:pPr>
          <a:r>
            <a:rPr lang="en-US" sz="1400" kern="1200">
              <a:latin typeface="+mj-lt"/>
            </a:rPr>
            <a:t>(create, change, and delete)</a:t>
          </a:r>
        </a:p>
      </dsp:txBody>
      <dsp:txXfrm>
        <a:off x="4211394" y="1293740"/>
        <a:ext cx="2300628" cy="726152"/>
      </dsp:txXfrm>
    </dsp:sp>
    <dsp:sp modelId="{9263A923-5242-4877-A979-9D7272FBA64A}">
      <dsp:nvSpPr>
        <dsp:cNvPr id="0" name=""/>
        <dsp:cNvSpPr/>
      </dsp:nvSpPr>
      <dsp:spPr>
        <a:xfrm>
          <a:off x="7238174" y="311284"/>
          <a:ext cx="726152" cy="7261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62FD95-BE11-4FE3-91B4-EE0D5EC075AF}">
      <dsp:nvSpPr>
        <dsp:cNvPr id="0" name=""/>
        <dsp:cNvSpPr/>
      </dsp:nvSpPr>
      <dsp:spPr>
        <a:xfrm>
          <a:off x="6794415" y="1293740"/>
          <a:ext cx="1613671" cy="72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All changes are observable</a:t>
          </a:r>
        </a:p>
      </dsp:txBody>
      <dsp:txXfrm>
        <a:off x="6794415" y="1293740"/>
        <a:ext cx="1613671" cy="72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EE362-07F6-4791-9EDB-CDB71509D33D}">
      <dsp:nvSpPr>
        <dsp:cNvPr id="0" name=""/>
        <dsp:cNvSpPr/>
      </dsp:nvSpPr>
      <dsp:spPr>
        <a:xfrm>
          <a:off x="1603638" y="329732"/>
          <a:ext cx="752255" cy="75225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3732F-397C-46FC-A9A7-B2684ACCCCBD}">
      <dsp:nvSpPr>
        <dsp:cNvPr id="0" name=""/>
        <dsp:cNvSpPr/>
      </dsp:nvSpPr>
      <dsp:spPr>
        <a:xfrm>
          <a:off x="957952" y="1332772"/>
          <a:ext cx="2043628" cy="668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System state described declaratively</a:t>
          </a:r>
        </a:p>
      </dsp:txBody>
      <dsp:txXfrm>
        <a:off x="957952" y="1332772"/>
        <a:ext cx="2043628" cy="668671"/>
      </dsp:txXfrm>
    </dsp:sp>
    <dsp:sp modelId="{508841D1-5D9D-467B-98F4-158A307E9320}">
      <dsp:nvSpPr>
        <dsp:cNvPr id="0" name=""/>
        <dsp:cNvSpPr/>
      </dsp:nvSpPr>
      <dsp:spPr>
        <a:xfrm>
          <a:off x="4033842" y="322383"/>
          <a:ext cx="752255" cy="7522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650F37-EE03-445B-9D91-DDF788F2D3F5}">
      <dsp:nvSpPr>
        <dsp:cNvPr id="0" name=""/>
        <dsp:cNvSpPr/>
      </dsp:nvSpPr>
      <dsp:spPr>
        <a:xfrm>
          <a:off x="3294124" y="1332772"/>
          <a:ext cx="2187593" cy="668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State declaration versioned in source control</a:t>
          </a:r>
        </a:p>
      </dsp:txBody>
      <dsp:txXfrm>
        <a:off x="3294124" y="1332772"/>
        <a:ext cx="2187593" cy="668671"/>
      </dsp:txXfrm>
    </dsp:sp>
    <dsp:sp modelId="{9263A923-5242-4877-A979-9D7272FBA64A}">
      <dsp:nvSpPr>
        <dsp:cNvPr id="0" name=""/>
        <dsp:cNvSpPr/>
      </dsp:nvSpPr>
      <dsp:spPr>
        <a:xfrm>
          <a:off x="6411623" y="329732"/>
          <a:ext cx="752255" cy="75225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62FD95-BE11-4FE3-91B4-EE0D5EC075AF}">
      <dsp:nvSpPr>
        <dsp:cNvPr id="0" name=""/>
        <dsp:cNvSpPr/>
      </dsp:nvSpPr>
      <dsp:spPr>
        <a:xfrm>
          <a:off x="5774262" y="1332772"/>
          <a:ext cx="2026978" cy="668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Approved changes are applied automatically</a:t>
          </a:r>
        </a:p>
      </dsp:txBody>
      <dsp:txXfrm>
        <a:off x="5774262" y="1332772"/>
        <a:ext cx="2026978" cy="668671"/>
      </dsp:txXfrm>
    </dsp:sp>
    <dsp:sp modelId="{74757373-4F38-426C-A4E7-9154DDE847C3}">
      <dsp:nvSpPr>
        <dsp:cNvPr id="0" name=""/>
        <dsp:cNvSpPr/>
      </dsp:nvSpPr>
      <dsp:spPr>
        <a:xfrm>
          <a:off x="8553496" y="329732"/>
          <a:ext cx="752255" cy="7522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47A189-BB09-424B-88BF-8D0BD3B71A27}">
      <dsp:nvSpPr>
        <dsp:cNvPr id="0" name=""/>
        <dsp:cNvSpPr/>
      </dsp:nvSpPr>
      <dsp:spPr>
        <a:xfrm>
          <a:off x="8093784" y="1332772"/>
          <a:ext cx="1671679" cy="668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Agents enforce desired state</a:t>
          </a:r>
        </a:p>
      </dsp:txBody>
      <dsp:txXfrm>
        <a:off x="8093784" y="1332772"/>
        <a:ext cx="1671679" cy="66867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9/13/2023 7:54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9/13/2023 7:54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CB6AA9-3CC1-4465-AB79-459A497E7799}" type="datetime8">
              <a:rPr lang="en-US" smtClean="0"/>
              <a:t>9/13/2023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94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92842a910a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92842a910a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1324052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9/13/2023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87826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92842a910a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92842a910a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1681410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Azure Arc enabled Kubernetes can organize and view all your clusters in Azure and you can also configure them uniformly via called zero touch configuration. This practice is called GitOps, which is a Kubernetes operating model. </a:t>
            </a:r>
          </a:p>
          <a:p>
            <a:endParaRPr lang="en-US" sz="1600" dirty="0"/>
          </a:p>
          <a:p>
            <a:r>
              <a:rPr lang="en-US" sz="1600" dirty="0"/>
              <a:t>In GitOps, the configurations are declared and stored in a Git repo and Azure Arc agents running on the cluster continuously monitor this repo for updates or changes and automatically pulls down these changes to the cluster.</a:t>
            </a:r>
          </a:p>
          <a:p>
            <a:endParaRPr lang="en-US" sz="1600" dirty="0"/>
          </a:p>
          <a:p>
            <a:r>
              <a:rPr lang="en-US" sz="1600" dirty="0"/>
              <a:t>This in turn enables safe deployment practices as the agents ensure that the cluster conforms to the ‘desired state’ as declared by the organization. Any deviation from this desired state will result in an automated rollback.</a:t>
            </a:r>
          </a:p>
          <a:p>
            <a:br>
              <a:rPr lang="en-US" sz="1600" dirty="0"/>
            </a:br>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74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b="0" i="0">
                <a:solidFill>
                  <a:srgbClr val="4C4C51"/>
                </a:solidFill>
                <a:effectLst/>
                <a:latin typeface="Segoe UI" panose="020B0502040204020203" pitchFamily="34" charset="0"/>
              </a:rPr>
              <a:t>Azure Arc-enabled Kubernetes adopts a GitOps methodology, so customers define their applications and cluster configuration in source control. This means changes to apps and configuration are versioned, enforced, and logged across any number of clusters.</a:t>
            </a:r>
          </a:p>
          <a:p>
            <a:endParaRPr lang="en-US" b="0" i="0">
              <a:solidFill>
                <a:srgbClr val="4C4C51"/>
              </a:solidFill>
              <a:effectLst/>
              <a:latin typeface="Segoe UI" panose="020B0502040204020203" pitchFamily="34" charset="0"/>
            </a:endParaRPr>
          </a:p>
          <a:p>
            <a:r>
              <a:rPr lang="en-US" b="0" i="0">
                <a:solidFill>
                  <a:srgbClr val="4C4C51"/>
                </a:solidFill>
                <a:effectLst/>
                <a:latin typeface="Segoe UI" panose="020B0502040204020203" pitchFamily="34" charset="0"/>
              </a:rPr>
              <a:t>Let’s explore some of the principles of GitOps :</a:t>
            </a:r>
          </a:p>
          <a:p>
            <a:endParaRPr lang="en-US" b="0" i="0">
              <a:solidFill>
                <a:srgbClr val="4C4C51"/>
              </a:solidFill>
              <a:effectLst/>
              <a:latin typeface="Segoe UI" panose="020B0502040204020203" pitchFamily="34" charset="0"/>
            </a:endParaRPr>
          </a:p>
          <a:p>
            <a:pPr marL="228600" indent="-228600">
              <a:buAutoNum type="arabicPeriod"/>
            </a:pPr>
            <a:r>
              <a:rPr lang="en-US" b="0" i="0">
                <a:solidFill>
                  <a:srgbClr val="4C4C51"/>
                </a:solidFill>
                <a:effectLst/>
                <a:latin typeface="Segoe UI" panose="020B0502040204020203" pitchFamily="34" charset="0"/>
              </a:rPr>
              <a:t>Single source of truth – Git</a:t>
            </a:r>
          </a:p>
          <a:p>
            <a:pPr marL="228600" indent="-228600">
              <a:buAutoNum type="arabicPeriod"/>
            </a:pPr>
            <a:r>
              <a:rPr lang="en-US" b="0" i="0">
                <a:solidFill>
                  <a:srgbClr val="4C4C51"/>
                </a:solidFill>
                <a:effectLst/>
                <a:latin typeface="Segoe UI" panose="020B0502040204020203" pitchFamily="34" charset="0"/>
              </a:rPr>
              <a:t>All actions taken by developers/admins – create, change and delete happens in Git</a:t>
            </a:r>
          </a:p>
          <a:p>
            <a:pPr marL="228600" indent="-228600">
              <a:buAutoNum type="arabicPeriod"/>
            </a:pPr>
            <a:r>
              <a:rPr lang="en-US" b="0" i="0">
                <a:solidFill>
                  <a:srgbClr val="4C4C51"/>
                </a:solidFill>
                <a:effectLst/>
                <a:latin typeface="Segoe UI" panose="020B0502040204020203" pitchFamily="34" charset="0"/>
              </a:rPr>
              <a:t>All changes are visible to project teams and can be tracked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Declarative Configuration</a:t>
            </a:r>
            <a:r>
              <a:rPr lang="en-GB" sz="1800" u="none" strike="noStrike">
                <a:effectLst/>
                <a:latin typeface="Arial" panose="020B0604020202020204" pitchFamily="34" charset="0"/>
                <a:ea typeface="Arial" panose="020B0604020202020204" pitchFamily="34" charset="0"/>
              </a:rPr>
              <a:t>: All resources managed through a GitOps process must be expressed declaratively.</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Version controlled, immutable storage</a:t>
            </a:r>
            <a:r>
              <a:rPr lang="en-GB" sz="1800" u="none" strike="noStrike">
                <a:effectLst/>
                <a:latin typeface="Arial" panose="020B0604020202020204" pitchFamily="34" charset="0"/>
                <a:ea typeface="Arial" panose="020B0604020202020204" pitchFamily="34" charset="0"/>
              </a:rPr>
              <a:t>: The declarative descriptions are stored in a repository that supports immutability, versioning and version history. For example, git.</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Automated delivery</a:t>
            </a:r>
            <a:r>
              <a:rPr lang="en-GB" sz="1800" u="none" strike="noStrike">
                <a:effectLst/>
                <a:latin typeface="Arial" panose="020B0604020202020204" pitchFamily="34" charset="0"/>
                <a:ea typeface="Arial" panose="020B0604020202020204" pitchFamily="34" charset="0"/>
              </a:rPr>
              <a:t>: Delivery of the declarative descriptions, from the repository to runtime environment, is fully automated.</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Software Agents</a:t>
            </a:r>
            <a:r>
              <a:rPr lang="en-GB" sz="1800" u="none" strike="noStrike">
                <a:effectLst/>
                <a:latin typeface="Arial" panose="020B0604020202020204" pitchFamily="34" charset="0"/>
                <a:ea typeface="Arial" panose="020B0604020202020204" pitchFamily="34" charset="0"/>
              </a:rPr>
              <a:t>: Reconcilers deploy and maintain the resources described in the declarative configuration. Actions are performed on divergence between the version controlled declarative configuration and the actual state of the target system.</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800" u="none" strike="noStrike">
              <a:effectLst/>
              <a:latin typeface="Arial" panose="020B0604020202020204" pitchFamily="34" charset="0"/>
              <a:ea typeface="Arial" panose="020B0604020202020204" pitchFamily="34" charset="0"/>
            </a:endParaRPr>
          </a:p>
          <a:p>
            <a:pPr marL="228600" indent="-228600">
              <a:buAutoNum type="arabicPeriod"/>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9/13/2023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14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ts val="600"/>
              </a:spcAft>
              <a:buClrTx/>
              <a:buSzTx/>
              <a:buFont typeface="+mj-lt"/>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So what does the GitOps flow look like in the context of Arc-enabled Kubernetes?</a:t>
            </a: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We are starting with Kubernetes clusters outside of Azure</a:t>
            </a: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Arc Kubernetes connected cluster is created</a:t>
            </a: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User creates cluster’s GitOps configurations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operator gets deployed on the cluster, and starts ”listening” to the git repository with the user’s application code</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operator initiates user’s application deployment on the cluster, representing the current desired state</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User is updating the application (creating a new app version) and merge changes to the repository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pickup a change to the git repository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operator initiates a new user’s application version deployment on the cluster while removing old version application pods, resulting in a new Desired State</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983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9/13/2023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59756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9/13/2023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8271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6190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B1409BE-C23F-4F40-BAAB-9DF15A939E6F}" type="datetime8">
              <a:rPr lang="en-US" smtClean="0"/>
              <a:t>9/13/2023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62417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7:54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058894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9/13/2023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204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gradFill>
                  <a:gsLst>
                    <a:gs pos="2917">
                      <a:schemeClr val="tx1"/>
                    </a:gs>
                    <a:gs pos="30000">
                      <a:schemeClr val="tx1"/>
                    </a:gs>
                  </a:gsLst>
                  <a:lin ang="5400000" scaled="0"/>
                </a:gradFill>
              </a:rPr>
              <a:t>Now, let’s talk about some of the common scenarios for cloud-native apps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F9F575-5B77-BF43-906F-95894CC4ED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8404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9/13/2023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32820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2549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117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9/13/2023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01841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9/13/2023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1206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9/13/2023</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3413694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757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mple page 2" userDrawn="1">
  <p:cSld name="Simple page 2">
    <p:spTree>
      <p:nvGrpSpPr>
        <p:cNvPr id="1" name="Shape 56"/>
        <p:cNvGrpSpPr/>
        <p:nvPr/>
      </p:nvGrpSpPr>
      <p:grpSpPr>
        <a:xfrm>
          <a:off x="0" y="0"/>
          <a:ext cx="0" cy="0"/>
          <a:chOff x="0" y="0"/>
          <a:chExt cx="0" cy="0"/>
        </a:xfrm>
      </p:grpSpPr>
      <p:sp>
        <p:nvSpPr>
          <p:cNvPr id="57" name="Google Shape;57;p9"/>
          <p:cNvSpPr/>
          <p:nvPr/>
        </p:nvSpPr>
        <p:spPr>
          <a:xfrm>
            <a:off x="621824" y="-8150"/>
            <a:ext cx="1243648" cy="148499"/>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124327" tIns="124327" rIns="124327" bIns="124327" anchor="ctr" anchorCtr="0">
            <a:noAutofit/>
          </a:bodyPr>
          <a:lstStyle/>
          <a:p>
            <a:pPr marL="0" lvl="0" indent="0" algn="l" rtl="0">
              <a:spcBef>
                <a:spcPts val="0"/>
              </a:spcBef>
              <a:spcAft>
                <a:spcPts val="0"/>
              </a:spcAft>
              <a:buNone/>
            </a:pPr>
            <a:endParaRPr sz="2448"/>
          </a:p>
        </p:txBody>
      </p:sp>
      <p:sp>
        <p:nvSpPr>
          <p:cNvPr id="58" name="Google Shape;58;p9"/>
          <p:cNvSpPr txBox="1">
            <a:spLocks noGrp="1"/>
          </p:cNvSpPr>
          <p:nvPr>
            <p:ph type="title"/>
          </p:nvPr>
        </p:nvSpPr>
        <p:spPr>
          <a:xfrm>
            <a:off x="621824" y="469430"/>
            <a:ext cx="11171202" cy="899558"/>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59" name="Google Shape;59;p9"/>
          <p:cNvSpPr txBox="1">
            <a:spLocks noGrp="1"/>
          </p:cNvSpPr>
          <p:nvPr>
            <p:ph type="title" idx="2"/>
          </p:nvPr>
        </p:nvSpPr>
        <p:spPr>
          <a:xfrm>
            <a:off x="621824" y="1368852"/>
            <a:ext cx="11171202" cy="4976332"/>
          </a:xfrm>
          <a:prstGeom prst="rect">
            <a:avLst/>
          </a:prstGeom>
        </p:spPr>
        <p:txBody>
          <a:bodyPr spcFirstLastPara="1" wrap="square" lIns="91425" tIns="91425" rIns="91425" bIns="91425" anchor="t" anchorCtr="0">
            <a:normAutofit/>
          </a:bodyPr>
          <a:lstStyle>
            <a:lvl1pPr lvl="0" rtl="0">
              <a:spcBef>
                <a:spcPts val="0"/>
              </a:spcBef>
              <a:spcAft>
                <a:spcPts val="0"/>
              </a:spcAft>
              <a:buSzPts val="1600"/>
              <a:buNone/>
              <a:defRPr sz="2176">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pic>
        <p:nvPicPr>
          <p:cNvPr id="6" name="Picture 5">
            <a:extLst>
              <a:ext uri="{FF2B5EF4-FFF2-40B4-BE49-F238E27FC236}">
                <a16:creationId xmlns:a16="http://schemas.microsoft.com/office/drawing/2014/main" id="{1BBBE284-4333-848D-74A2-0FACED8C4CB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11030226" y="6249363"/>
            <a:ext cx="1192508" cy="549377"/>
          </a:xfrm>
          <a:prstGeom prst="rect">
            <a:avLst/>
          </a:prstGeom>
        </p:spPr>
      </p:pic>
      <p:sp>
        <p:nvSpPr>
          <p:cNvPr id="15" name="Footer Placeholder 14">
            <a:extLst>
              <a:ext uri="{FF2B5EF4-FFF2-40B4-BE49-F238E27FC236}">
                <a16:creationId xmlns:a16="http://schemas.microsoft.com/office/drawing/2014/main" id="{4A28EB10-BDAF-0F2B-ACC6-A006F31FC220}"/>
              </a:ext>
            </a:extLst>
          </p:cNvPr>
          <p:cNvSpPr>
            <a:spLocks noGrp="1"/>
          </p:cNvSpPr>
          <p:nvPr>
            <p:ph type="ftr" sz="quarter" idx="10"/>
          </p:nvPr>
        </p:nvSpPr>
        <p:spPr/>
        <p:txBody>
          <a:bodyPr/>
          <a:lstStyle/>
          <a:p>
            <a:r>
              <a:rPr lang="en-US">
                <a:ea typeface="Montserrat"/>
                <a:cs typeface="Montserrat"/>
                <a:sym typeface="Montserrat"/>
              </a:rPr>
              <a:t>|    © 2023 Kubernetes Community Day Australia</a:t>
            </a:r>
          </a:p>
        </p:txBody>
      </p:sp>
      <p:sp>
        <p:nvSpPr>
          <p:cNvPr id="16" name="Slide Number Placeholder 15">
            <a:extLst>
              <a:ext uri="{FF2B5EF4-FFF2-40B4-BE49-F238E27FC236}">
                <a16:creationId xmlns:a16="http://schemas.microsoft.com/office/drawing/2014/main" id="{9459E93B-74D5-2D53-6E8B-E37ACCC18459}"/>
              </a:ext>
            </a:extLst>
          </p:cNvPr>
          <p:cNvSpPr>
            <a:spLocks noGrp="1"/>
          </p:cNvSpPr>
          <p:nvPr>
            <p:ph type="sldNum" sz="quarter" idx="11"/>
          </p:nvPr>
        </p:nvSpPr>
        <p:spPr/>
        <p:txBody>
          <a:bodyPr/>
          <a:lstStyle/>
          <a:p>
            <a:fld id="{4AE6E032-8E86-4D37-B45D-CA44AF2C008F}" type="slidenum">
              <a:rPr lang="en-AU" smtClean="0"/>
              <a:pPr/>
              <a:t>‹#›</a:t>
            </a:fld>
            <a:endParaRPr lang="en-AU"/>
          </a:p>
        </p:txBody>
      </p:sp>
      <p:sp>
        <p:nvSpPr>
          <p:cNvPr id="17" name="Picture Placeholder 5">
            <a:extLst>
              <a:ext uri="{FF2B5EF4-FFF2-40B4-BE49-F238E27FC236}">
                <a16:creationId xmlns:a16="http://schemas.microsoft.com/office/drawing/2014/main" id="{D3618FD9-0494-FBAC-A3E0-11F359ADEA31}"/>
              </a:ext>
            </a:extLst>
          </p:cNvPr>
          <p:cNvSpPr>
            <a:spLocks noGrp="1"/>
          </p:cNvSpPr>
          <p:nvPr>
            <p:ph type="pic" sz="quarter" idx="12"/>
          </p:nvPr>
        </p:nvSpPr>
        <p:spPr>
          <a:xfrm>
            <a:off x="10855403" y="278486"/>
            <a:ext cx="1367320" cy="683264"/>
          </a:xfrm>
        </p:spPr>
        <p:txBody>
          <a:bodyPr/>
          <a:lstStyle/>
          <a:p>
            <a:endParaRPr lang="en-AU"/>
          </a:p>
        </p:txBody>
      </p:sp>
    </p:spTree>
    <p:extLst>
      <p:ext uri="{BB962C8B-B14F-4D97-AF65-F5344CB8AC3E}">
        <p14:creationId xmlns:p14="http://schemas.microsoft.com/office/powerpoint/2010/main" val="13088281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496384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 y="1028"/>
            <a:ext cx="12436474" cy="6992469"/>
          </a:xfrm>
          <a:prstGeom prst="rect">
            <a:avLst/>
          </a:prstGeom>
        </p:spPr>
      </p:pic>
      <p:sp>
        <p:nvSpPr>
          <p:cNvPr id="12" name="Rectangle 11"/>
          <p:cNvSpPr/>
          <p:nvPr/>
        </p:nvSpPr>
        <p:spPr bwMode="auto">
          <a:xfrm>
            <a:off x="269180" y="4710943"/>
            <a:ext cx="6402452" cy="3654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4"/>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1"/>
          </a:p>
        </p:txBody>
      </p:sp>
      <p:sp>
        <p:nvSpPr>
          <p:cNvPr id="13" name="Title 1"/>
          <p:cNvSpPr>
            <a:spLocks noGrp="1"/>
          </p:cNvSpPr>
          <p:nvPr>
            <p:ph type="title" hasCustomPrompt="1"/>
          </p:nvPr>
        </p:nvSpPr>
        <p:spPr bwMode="auto">
          <a:xfrm>
            <a:off x="262516" y="4667663"/>
            <a:ext cx="8522498" cy="1280161"/>
          </a:xfrm>
          <a:noFill/>
        </p:spPr>
        <p:txBody>
          <a:bodyPr lIns="146304" tIns="91440" rIns="146304" bIns="0" anchor="b" anchorCtr="0"/>
          <a:lstStyle>
            <a:lvl1pPr marL="0" algn="l" defTabSz="91416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5"/>
          </a:xfrm>
          <a:prstGeom prst="rect">
            <a:avLst/>
          </a:prstGeom>
        </p:spPr>
        <p:txBody>
          <a:bodyPr tIns="0" bIns="109728">
            <a:noAutofit/>
          </a:bodyPr>
          <a:lstStyle>
            <a:lvl1pPr marL="0" indent="0" algn="l" defTabSz="914164" rtl="0" eaLnBrk="1" latinLnBrk="0" hangingPunct="1">
              <a:spcBef>
                <a:spcPts val="0"/>
              </a:spcBef>
              <a:buNone/>
              <a:defRPr lang="en-US" sz="2499"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10"/>
            <a:ext cx="2045183" cy="752203"/>
          </a:xfrm>
          <a:prstGeom prst="rect">
            <a:avLst/>
          </a:prstGeom>
        </p:spPr>
      </p:pic>
    </p:spTree>
    <p:extLst>
      <p:ext uri="{BB962C8B-B14F-4D97-AF65-F5344CB8AC3E}">
        <p14:creationId xmlns:p14="http://schemas.microsoft.com/office/powerpoint/2010/main" val="358706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80" y="4710943"/>
            <a:ext cx="6402452" cy="3654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6" y="4667663"/>
            <a:ext cx="8522498" cy="1280161"/>
          </a:xfrm>
          <a:noFill/>
        </p:spPr>
        <p:txBody>
          <a:bodyPr lIns="146304" tIns="91440" rIns="146304" bIns="0" anchor="b" anchorCtr="0"/>
          <a:lstStyle>
            <a:lvl1pPr marL="0" algn="l" defTabSz="91416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5"/>
          </a:xfrm>
          <a:prstGeom prst="rect">
            <a:avLst/>
          </a:prstGeom>
        </p:spPr>
        <p:txBody>
          <a:bodyPr tIns="0" bIns="109728">
            <a:noAutofit/>
          </a:bodyPr>
          <a:lstStyle>
            <a:lvl1pPr marL="0" indent="0" algn="l" defTabSz="914164" rtl="0" eaLnBrk="1" latinLnBrk="0" hangingPunct="1">
              <a:spcBef>
                <a:spcPts val="0"/>
              </a:spcBef>
              <a:buNone/>
              <a:defRPr lang="en-US" sz="2499"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6"/>
            <a:ext cx="2045183" cy="436810"/>
          </a:xfrm>
          <a:prstGeom prst="rect">
            <a:avLst/>
          </a:prstGeom>
        </p:spPr>
      </p:pic>
    </p:spTree>
    <p:extLst>
      <p:ext uri="{BB962C8B-B14F-4D97-AF65-F5344CB8AC3E}">
        <p14:creationId xmlns:p14="http://schemas.microsoft.com/office/powerpoint/2010/main" val="120984783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80" y="4710943"/>
            <a:ext cx="6402452" cy="3654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6" y="4667663"/>
            <a:ext cx="8522498" cy="1280161"/>
          </a:xfrm>
          <a:noFill/>
        </p:spPr>
        <p:txBody>
          <a:bodyPr lIns="146304" tIns="91440" rIns="146304" bIns="0" anchor="b" anchorCtr="0"/>
          <a:lstStyle>
            <a:lvl1pPr marL="0" algn="l" defTabSz="91416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5"/>
          </a:xfrm>
          <a:prstGeom prst="rect">
            <a:avLst/>
          </a:prstGeom>
        </p:spPr>
        <p:txBody>
          <a:bodyPr tIns="0" bIns="109728">
            <a:noAutofit/>
          </a:bodyPr>
          <a:lstStyle>
            <a:lvl1pPr marL="0" indent="0" algn="l" defTabSz="914164" rtl="0" eaLnBrk="1" latinLnBrk="0" hangingPunct="1">
              <a:spcBef>
                <a:spcPts val="0"/>
              </a:spcBef>
              <a:buNone/>
              <a:defRPr lang="en-US" sz="2499"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10"/>
            <a:ext cx="2045183" cy="752203"/>
          </a:xfrm>
          <a:prstGeom prst="rect">
            <a:avLst/>
          </a:prstGeom>
        </p:spPr>
      </p:pic>
    </p:spTree>
    <p:extLst>
      <p:ext uri="{BB962C8B-B14F-4D97-AF65-F5344CB8AC3E}">
        <p14:creationId xmlns:p14="http://schemas.microsoft.com/office/powerpoint/2010/main" val="2270565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40"/>
            <a:ext cx="11889564" cy="917575"/>
          </a:xfrm>
        </p:spPr>
        <p:txBody>
          <a:bodyPr/>
          <a:lstStyle>
            <a:lvl1pPr marL="0" algn="l" defTabSz="91399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0357814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90" y="1434528"/>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4177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1"/>
          </a:xfrm>
        </p:spPr>
        <p:txBody>
          <a:bodyPr/>
          <a:lstStyle>
            <a:lvl1pPr marL="0" algn="l" defTabSz="91399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5" y="1929504"/>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2" y="1123199"/>
            <a:ext cx="11889141" cy="456587"/>
          </a:xfrm>
          <a:prstGeom prst="rect">
            <a:avLst/>
          </a:prstGeom>
        </p:spPr>
        <p:txBody>
          <a:bodyPr/>
          <a:lstStyle>
            <a:lvl1pPr marL="0" indent="0">
              <a:buNone/>
              <a:defRPr sz="2040" b="0">
                <a:solidFill>
                  <a:schemeClr val="accent1"/>
                </a:solidFill>
                <a:latin typeface="+mn-lt"/>
              </a:defRPr>
            </a:lvl1pPr>
            <a:lvl2pPr marL="342812" indent="0">
              <a:buNone/>
              <a:defRPr/>
            </a:lvl2pPr>
          </a:lstStyle>
          <a:p>
            <a:pPr lvl="0"/>
            <a:r>
              <a:rPr lang="en-US"/>
              <a:t>Click to edit Master text styles</a:t>
            </a:r>
          </a:p>
        </p:txBody>
      </p:sp>
    </p:spTree>
    <p:extLst>
      <p:ext uri="{BB962C8B-B14F-4D97-AF65-F5344CB8AC3E}">
        <p14:creationId xmlns:p14="http://schemas.microsoft.com/office/powerpoint/2010/main" val="6930401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40"/>
            <a:ext cx="11889564" cy="917575"/>
          </a:xfrm>
        </p:spPr>
        <p:txBody>
          <a:bodyPr/>
          <a:lstStyle>
            <a:lvl1pPr marL="0" algn="l" defTabSz="91399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1140782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90"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351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1"/>
          </a:xfrm>
        </p:spPr>
        <p:txBody>
          <a:bodyPr/>
          <a:lstStyle>
            <a:lvl1pPr marL="0" algn="l" defTabSz="91399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8" y="1123199"/>
            <a:ext cx="11888787" cy="352326"/>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164" rtl="0" eaLnBrk="1" latinLnBrk="0" hangingPunct="1"/>
            <a:r>
              <a:rPr lang="en-US"/>
              <a:t>Click to edit Master text styles</a:t>
            </a:r>
          </a:p>
        </p:txBody>
      </p:sp>
      <p:sp>
        <p:nvSpPr>
          <p:cNvPr id="4" name="Content Placeholder 3"/>
          <p:cNvSpPr>
            <a:spLocks noGrp="1"/>
          </p:cNvSpPr>
          <p:nvPr>
            <p:ph sz="quarter" idx="11"/>
          </p:nvPr>
        </p:nvSpPr>
        <p:spPr>
          <a:xfrm>
            <a:off x="275290" y="1633676"/>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12216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9524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621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2"/>
            <a:ext cx="11856403"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05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64221810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2"/>
            <a:ext cx="11856403"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050"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4"/>
            <a:ext cx="4156312" cy="1528663"/>
          </a:xfrm>
          <a:prstGeom prst="rect">
            <a:avLst/>
          </a:prstGeom>
        </p:spPr>
      </p:pic>
    </p:spTree>
    <p:extLst>
      <p:ext uri="{BB962C8B-B14F-4D97-AF65-F5344CB8AC3E}">
        <p14:creationId xmlns:p14="http://schemas.microsoft.com/office/powerpoint/2010/main" val="173733745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09"/>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49735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8"/>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4"/>
            <a:ext cx="9327356" cy="1688725"/>
          </a:xfrm>
        </p:spPr>
        <p:txBody>
          <a:bodyPr/>
          <a:lstStyle>
            <a:lvl1pPr marL="0" indent="0" algn="ctr">
              <a:buNone/>
              <a:defRPr sz="2448"/>
            </a:lvl1pPr>
            <a:lvl2pPr marL="466268" indent="0" algn="ctr">
              <a:buNone/>
              <a:defRPr sz="2040"/>
            </a:lvl2pPr>
            <a:lvl3pPr marL="932536" indent="0" algn="ctr">
              <a:buNone/>
              <a:defRPr sz="1836"/>
            </a:lvl3pPr>
            <a:lvl4pPr marL="1398803" indent="0" algn="ctr">
              <a:buNone/>
              <a:defRPr sz="1632"/>
            </a:lvl4pPr>
            <a:lvl5pPr marL="1865070" indent="0" algn="ctr">
              <a:buNone/>
              <a:defRPr sz="1632"/>
            </a:lvl5pPr>
            <a:lvl6pPr marL="2331338" indent="0" algn="ctr">
              <a:buNone/>
              <a:defRPr sz="1632"/>
            </a:lvl6pPr>
            <a:lvl7pPr marL="2797607" indent="0" algn="ctr">
              <a:buNone/>
              <a:defRPr sz="1632"/>
            </a:lvl7pPr>
            <a:lvl8pPr marL="3263874" indent="0" algn="ctr">
              <a:buNone/>
              <a:defRPr sz="1632"/>
            </a:lvl8pPr>
            <a:lvl9pPr marL="3730142"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9/13/2023</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3207903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80"/>
            <a:ext cx="11533188" cy="41853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8" cy="615554"/>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70" indent="0">
              <a:buNone/>
              <a:defRPr/>
            </a:lvl3pPr>
            <a:lvl4pPr marL="685755" indent="0">
              <a:buNone/>
              <a:defRPr/>
            </a:lvl4pPr>
            <a:lvl5pPr marL="91434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8" cy="444609"/>
          </a:xfrm>
        </p:spPr>
        <p:txBody>
          <a:bodyPr lIns="0" tIns="0" rIns="0" bIns="0"/>
          <a:lstStyle>
            <a:lvl1pPr marL="0" indent="0">
              <a:lnSpc>
                <a:spcPts val="1801"/>
              </a:lnSpc>
              <a:spcBef>
                <a:spcPts val="0"/>
              </a:spcBef>
              <a:buNone/>
              <a:defRPr sz="1399" b="0" spc="0">
                <a:solidFill>
                  <a:schemeClr val="tx2"/>
                </a:solidFill>
                <a:latin typeface="+mj-lt"/>
              </a:defRPr>
            </a:lvl1pPr>
            <a:lvl2pPr marL="0" indent="0">
              <a:lnSpc>
                <a:spcPts val="1801"/>
              </a:lnSpc>
              <a:spcBef>
                <a:spcPts val="0"/>
              </a:spcBef>
              <a:buNone/>
              <a:defRPr sz="1399" spc="0">
                <a:solidFill>
                  <a:schemeClr val="tx1"/>
                </a:solidFill>
              </a:defRPr>
            </a:lvl2pPr>
            <a:lvl3pPr marL="457170" indent="0">
              <a:buNone/>
              <a:defRPr/>
            </a:lvl3pPr>
            <a:lvl4pPr marL="685755" indent="0">
              <a:buNone/>
              <a:defRPr/>
            </a:lvl4pPr>
            <a:lvl5pPr marL="91434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4"/>
            <a:ext cx="11533188"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70" indent="0">
              <a:buNone/>
              <a:defRPr/>
            </a:lvl3pPr>
            <a:lvl4pPr marL="685755"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5" y="6578600"/>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83821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54012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5" r:id="rId20"/>
    <p:sldLayoutId id="2147484526" r:id="rId21"/>
    <p:sldLayoutId id="2147484528" r:id="rId22"/>
    <p:sldLayoutId id="214748454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20"/>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036361444"/>
      </p:ext>
    </p:extLst>
  </p:cSld>
  <p:clrMap bg1="lt1" tx1="dk1" bg2="lt2" tx2="dk2" accent1="accent1" accent2="accent2" accent3="accent3" accent4="accent4" accent5="accent5" accent6="accent6" hlink="hlink" folHlink="folHlink"/>
  <p:sldLayoutIdLst>
    <p:sldLayoutId id="2147484530" r:id="rId1"/>
    <p:sldLayoutId id="2147484531" r:id="rId2"/>
    <p:sldLayoutId id="2147484532" r:id="rId3"/>
    <p:sldLayoutId id="2147484533" r:id="rId4"/>
    <p:sldLayoutId id="2147484534" r:id="rId5"/>
    <p:sldLayoutId id="2147484535" r:id="rId6"/>
    <p:sldLayoutId id="2147484536" r:id="rId7"/>
    <p:sldLayoutId id="2147484537" r:id="rId8"/>
    <p:sldLayoutId id="2147484538" r:id="rId9"/>
    <p:sldLayoutId id="2147484539" r:id="rId10"/>
    <p:sldLayoutId id="2147484540" r:id="rId11"/>
    <p:sldLayoutId id="2147484541" r:id="rId12"/>
    <p:sldLayoutId id="2147484542" r:id="rId13"/>
    <p:sldLayoutId id="2147484543" r:id="rId14"/>
    <p:sldLayoutId id="2147484544" r:id="rId15"/>
    <p:sldLayoutId id="2147484545" r:id="rId16"/>
    <p:sldLayoutId id="2147484546" r:id="rId17"/>
    <p:sldLayoutId id="2147484547" r:id="rId18"/>
  </p:sldLayoutIdLst>
  <p:transition>
    <p:fade/>
  </p:transition>
  <p:txStyles>
    <p:titleStyle>
      <a:lvl1pPr algn="l" defTabSz="932502"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12" marR="0" indent="-342812" algn="l" defTabSz="93250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050" marR="0" indent="-241237" algn="l" defTabSz="93250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93"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35"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976"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380"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31"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82"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135"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02" rtl="0" eaLnBrk="1" latinLnBrk="0" hangingPunct="1">
        <a:defRPr sz="1801" kern="1200">
          <a:solidFill>
            <a:schemeClr val="tx1"/>
          </a:solidFill>
          <a:latin typeface="+mn-lt"/>
          <a:ea typeface="+mn-ea"/>
          <a:cs typeface="+mn-cs"/>
        </a:defRPr>
      </a:lvl1pPr>
      <a:lvl2pPr marL="466250" algn="l" defTabSz="932502" rtl="0" eaLnBrk="1" latinLnBrk="0" hangingPunct="1">
        <a:defRPr sz="1801" kern="1200">
          <a:solidFill>
            <a:schemeClr val="tx1"/>
          </a:solidFill>
          <a:latin typeface="+mn-lt"/>
          <a:ea typeface="+mn-ea"/>
          <a:cs typeface="+mn-cs"/>
        </a:defRPr>
      </a:lvl2pPr>
      <a:lvl3pPr marL="932502" algn="l" defTabSz="932502" rtl="0" eaLnBrk="1" latinLnBrk="0" hangingPunct="1">
        <a:defRPr sz="1801" kern="1200">
          <a:solidFill>
            <a:schemeClr val="tx1"/>
          </a:solidFill>
          <a:latin typeface="+mn-lt"/>
          <a:ea typeface="+mn-ea"/>
          <a:cs typeface="+mn-cs"/>
        </a:defRPr>
      </a:lvl3pPr>
      <a:lvl4pPr marL="1398752" algn="l" defTabSz="932502" rtl="0" eaLnBrk="1" latinLnBrk="0" hangingPunct="1">
        <a:defRPr sz="1801" kern="1200">
          <a:solidFill>
            <a:schemeClr val="tx1"/>
          </a:solidFill>
          <a:latin typeface="+mn-lt"/>
          <a:ea typeface="+mn-ea"/>
          <a:cs typeface="+mn-cs"/>
        </a:defRPr>
      </a:lvl4pPr>
      <a:lvl5pPr marL="1865004" algn="l" defTabSz="932502" rtl="0" eaLnBrk="1" latinLnBrk="0" hangingPunct="1">
        <a:defRPr sz="1801" kern="1200">
          <a:solidFill>
            <a:schemeClr val="tx1"/>
          </a:solidFill>
          <a:latin typeface="+mn-lt"/>
          <a:ea typeface="+mn-ea"/>
          <a:cs typeface="+mn-cs"/>
        </a:defRPr>
      </a:lvl5pPr>
      <a:lvl6pPr marL="2331255" algn="l" defTabSz="932502" rtl="0" eaLnBrk="1" latinLnBrk="0" hangingPunct="1">
        <a:defRPr sz="1801" kern="1200">
          <a:solidFill>
            <a:schemeClr val="tx1"/>
          </a:solidFill>
          <a:latin typeface="+mn-lt"/>
          <a:ea typeface="+mn-ea"/>
          <a:cs typeface="+mn-cs"/>
        </a:defRPr>
      </a:lvl6pPr>
      <a:lvl7pPr marL="2797506" algn="l" defTabSz="932502" rtl="0" eaLnBrk="1" latinLnBrk="0" hangingPunct="1">
        <a:defRPr sz="1801" kern="1200">
          <a:solidFill>
            <a:schemeClr val="tx1"/>
          </a:solidFill>
          <a:latin typeface="+mn-lt"/>
          <a:ea typeface="+mn-ea"/>
          <a:cs typeface="+mn-cs"/>
        </a:defRPr>
      </a:lvl7pPr>
      <a:lvl8pPr marL="3263756" algn="l" defTabSz="932502" rtl="0" eaLnBrk="1" latinLnBrk="0" hangingPunct="1">
        <a:defRPr sz="1801" kern="1200">
          <a:solidFill>
            <a:schemeClr val="tx1"/>
          </a:solidFill>
          <a:latin typeface="+mn-lt"/>
          <a:ea typeface="+mn-ea"/>
          <a:cs typeface="+mn-cs"/>
        </a:defRPr>
      </a:lvl8pPr>
      <a:lvl9pPr marL="3730009" algn="l" defTabSz="932502"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jpeg"/><Relationship Id="rId12" Type="http://schemas.openxmlformats.org/officeDocument/2006/relationships/image" Target="../media/image85.svg"/><Relationship Id="rId2" Type="http://schemas.openxmlformats.org/officeDocument/2006/relationships/image" Target="../media/image75.png"/><Relationship Id="rId1" Type="http://schemas.openxmlformats.org/officeDocument/2006/relationships/slideLayout" Target="../slideLayouts/slideLayout18.xml"/><Relationship Id="rId6" Type="http://schemas.openxmlformats.org/officeDocument/2006/relationships/image" Target="../media/image79.jpe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jpeg"/><Relationship Id="rId9" Type="http://schemas.openxmlformats.org/officeDocument/2006/relationships/image" Target="../media/image82.png"/><Relationship Id="rId14" Type="http://schemas.openxmlformats.org/officeDocument/2006/relationships/image" Target="../media/image8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9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9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hyperlink" Target="https://www.weave.works/technologies/gitops/" TargetMode="External"/><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19.png"/><Relationship Id="rId21" Type="http://schemas.openxmlformats.org/officeDocument/2006/relationships/image" Target="../media/image136.svg"/><Relationship Id="rId7" Type="http://schemas.openxmlformats.org/officeDocument/2006/relationships/image" Target="../media/image104.png"/><Relationship Id="rId12" Type="http://schemas.openxmlformats.org/officeDocument/2006/relationships/image" Target="../media/image127.svg"/><Relationship Id="rId17" Type="http://schemas.openxmlformats.org/officeDocument/2006/relationships/image" Target="../media/image132.png"/><Relationship Id="rId2" Type="http://schemas.openxmlformats.org/officeDocument/2006/relationships/notesSlide" Target="../notesSlides/notesSlide15.xml"/><Relationship Id="rId16" Type="http://schemas.openxmlformats.org/officeDocument/2006/relationships/image" Target="../media/image131.svg"/><Relationship Id="rId20" Type="http://schemas.openxmlformats.org/officeDocument/2006/relationships/image" Target="../media/image135.png"/><Relationship Id="rId1" Type="http://schemas.openxmlformats.org/officeDocument/2006/relationships/slideLayout" Target="../slideLayouts/slideLayout6.xml"/><Relationship Id="rId6" Type="http://schemas.openxmlformats.org/officeDocument/2006/relationships/image" Target="../media/image122.svg"/><Relationship Id="rId11" Type="http://schemas.openxmlformats.org/officeDocument/2006/relationships/image" Target="../media/image126.png"/><Relationship Id="rId5" Type="http://schemas.openxmlformats.org/officeDocument/2006/relationships/image" Target="../media/image121.png"/><Relationship Id="rId15" Type="http://schemas.openxmlformats.org/officeDocument/2006/relationships/image" Target="../media/image130.png"/><Relationship Id="rId23" Type="http://schemas.microsoft.com/office/2007/relationships/hdphoto" Target="../media/hdphoto6.wdp"/><Relationship Id="rId10" Type="http://schemas.openxmlformats.org/officeDocument/2006/relationships/image" Target="../media/image125.png"/><Relationship Id="rId19" Type="http://schemas.openxmlformats.org/officeDocument/2006/relationships/image" Target="../media/image134.svg"/><Relationship Id="rId4" Type="http://schemas.openxmlformats.org/officeDocument/2006/relationships/image" Target="../media/image120.svg"/><Relationship Id="rId9" Type="http://schemas.openxmlformats.org/officeDocument/2006/relationships/image" Target="../media/image124.svg"/><Relationship Id="rId14" Type="http://schemas.openxmlformats.org/officeDocument/2006/relationships/image" Target="../media/image129.png"/><Relationship Id="rId22" Type="http://schemas.openxmlformats.org/officeDocument/2006/relationships/image" Target="../media/image137.png"/></Relationships>
</file>

<file path=ppt/slides/_rels/slide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49.png"/><Relationship Id="rId18" Type="http://schemas.openxmlformats.org/officeDocument/2006/relationships/image" Target="../media/image154.sv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svg"/><Relationship Id="rId17" Type="http://schemas.openxmlformats.org/officeDocument/2006/relationships/image" Target="../media/image153.png"/><Relationship Id="rId2" Type="http://schemas.openxmlformats.org/officeDocument/2006/relationships/notesSlide" Target="../notesSlides/notesSlide18.xml"/><Relationship Id="rId16" Type="http://schemas.openxmlformats.org/officeDocument/2006/relationships/image" Target="../media/image152.svg"/><Relationship Id="rId1" Type="http://schemas.openxmlformats.org/officeDocument/2006/relationships/slideLayout" Target="../slideLayouts/slideLayout23.xml"/><Relationship Id="rId6" Type="http://schemas.openxmlformats.org/officeDocument/2006/relationships/image" Target="../media/image142.sv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151.png"/><Relationship Id="rId10" Type="http://schemas.openxmlformats.org/officeDocument/2006/relationships/image" Target="../media/image146.svg"/><Relationship Id="rId4" Type="http://schemas.openxmlformats.org/officeDocument/2006/relationships/image" Target="../media/image140.svg"/><Relationship Id="rId9" Type="http://schemas.openxmlformats.org/officeDocument/2006/relationships/image" Target="../media/image145.png"/><Relationship Id="rId14" Type="http://schemas.openxmlformats.org/officeDocument/2006/relationships/image" Target="../media/image150.svg"/></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jorgearteiro/dotnetdemo" TargetMode="External"/><Relationship Id="rId13" Type="http://schemas.openxmlformats.org/officeDocument/2006/relationships/hyperlink" Target="https://docs.docker.com/cloud/aci-compose-features/" TargetMode="External"/><Relationship Id="rId18" Type="http://schemas.openxmlformats.org/officeDocument/2006/relationships/hyperlink" Target="https://www.youtube.com/watch?v=giQLmxMKAKE" TargetMode="External"/><Relationship Id="rId3" Type="http://schemas.openxmlformats.org/officeDocument/2006/relationships/hyperlink" Target="https://www.slideshare.net/JorgeArteiro" TargetMode="External"/><Relationship Id="rId7" Type="http://schemas.openxmlformats.org/officeDocument/2006/relationships/hyperlink" Target="https://github.com/Azure-Samples/aks-store-demo" TargetMode="External"/><Relationship Id="rId12" Type="http://schemas.openxmlformats.org/officeDocument/2006/relationships/hyperlink" Target="https://docs.docker.com/cloud/aci-container-features/" TargetMode="External"/><Relationship Id="rId17" Type="http://schemas.openxmlformats.org/officeDocument/2006/relationships/hyperlink" Target="https://www.youtube.com/watch?v=7G_oDLON7Us" TargetMode="External"/><Relationship Id="rId2" Type="http://schemas.openxmlformats.org/officeDocument/2006/relationships/notesSlide" Target="../notesSlides/notesSlide19.xml"/><Relationship Id="rId16" Type="http://schemas.openxmlformats.org/officeDocument/2006/relationships/hyperlink" Target="https://github.com/Azure-Samples/aci-logicapps-integration" TargetMode="External"/><Relationship Id="rId1" Type="http://schemas.openxmlformats.org/officeDocument/2006/relationships/slideLayout" Target="../slideLayouts/slideLayout2.xml"/><Relationship Id="rId6" Type="http://schemas.openxmlformats.org/officeDocument/2006/relationships/hyperlink" Target="https://learn.microsoft.com/en-us/azure/kubernetes-fleet/architectural-overview" TargetMode="External"/><Relationship Id="rId11" Type="http://schemas.openxmlformats.org/officeDocument/2006/relationships/hyperlink" Target="https://docs.docker.com/cloud/aci-integration/#install-the-docker-compose-cli-on-linux" TargetMode="External"/><Relationship Id="rId5" Type="http://schemas.openxmlformats.org/officeDocument/2006/relationships/hyperlink" Target="https://learn.microsoft.com/en-us/azure/architecture/reference-architectures/containers/aks/baseline-aks" TargetMode="External"/><Relationship Id="rId15" Type="http://schemas.openxmlformats.org/officeDocument/2006/relationships/hyperlink" Target="https://aka.ms/AzureContainerApps" TargetMode="External"/><Relationship Id="rId10" Type="http://schemas.openxmlformats.org/officeDocument/2006/relationships/hyperlink" Target="https://github.com/jorgearteiro/awesome-compose" TargetMode="External"/><Relationship Id="rId4" Type="http://schemas.openxmlformats.org/officeDocument/2006/relationships/hyperlink" Target="https://azure.github.io/AKS-Construction" TargetMode="External"/><Relationship Id="rId9" Type="http://schemas.openxmlformats.org/officeDocument/2006/relationships/hyperlink" Target="https://learn.microsoft.com/en-us/connectors/aci/" TargetMode="External"/><Relationship Id="rId14" Type="http://schemas.openxmlformats.org/officeDocument/2006/relationships/hyperlink" Target="https://github.com/jorgearteiro/virtual-node-autoscale" TargetMode="External"/></Relationships>
</file>

<file path=ppt/slides/_rels/slide4.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47.svg"/><Relationship Id="rId39" Type="http://schemas.openxmlformats.org/officeDocument/2006/relationships/image" Target="../media/image60.png"/><Relationship Id="rId21" Type="http://schemas.openxmlformats.org/officeDocument/2006/relationships/image" Target="../media/image42.png"/><Relationship Id="rId34" Type="http://schemas.openxmlformats.org/officeDocument/2006/relationships/image" Target="../media/image55.svg"/><Relationship Id="rId42" Type="http://schemas.openxmlformats.org/officeDocument/2006/relationships/image" Target="../media/image62.png"/><Relationship Id="rId47" Type="http://schemas.openxmlformats.org/officeDocument/2006/relationships/image" Target="../media/image66.png"/><Relationship Id="rId50" Type="http://schemas.openxmlformats.org/officeDocument/2006/relationships/image" Target="../media/image68.png"/><Relationship Id="rId7"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37.svg"/><Relationship Id="rId29" Type="http://schemas.openxmlformats.org/officeDocument/2006/relationships/image" Target="../media/image50.png"/><Relationship Id="rId11" Type="http://schemas.openxmlformats.org/officeDocument/2006/relationships/image" Target="../media/image32.png"/><Relationship Id="rId24" Type="http://schemas.openxmlformats.org/officeDocument/2006/relationships/image" Target="../media/image45.svg"/><Relationship Id="rId32" Type="http://schemas.openxmlformats.org/officeDocument/2006/relationships/image" Target="../media/image53.sv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4.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svg"/><Relationship Id="rId36" Type="http://schemas.openxmlformats.org/officeDocument/2006/relationships/image" Target="../media/image57.svg"/><Relationship Id="rId49" Type="http://schemas.openxmlformats.org/officeDocument/2006/relationships/image" Target="../media/image67.pn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52.png"/><Relationship Id="rId44" Type="http://schemas.openxmlformats.org/officeDocument/2006/relationships/image" Target="../media/image63.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 Id="rId27" Type="http://schemas.openxmlformats.org/officeDocument/2006/relationships/image" Target="../media/image48.png"/><Relationship Id="rId30" Type="http://schemas.openxmlformats.org/officeDocument/2006/relationships/image" Target="../media/image51.svg"/><Relationship Id="rId35" Type="http://schemas.openxmlformats.org/officeDocument/2006/relationships/image" Target="../media/image56.png"/><Relationship Id="rId43" Type="http://schemas.microsoft.com/office/2007/relationships/hdphoto" Target="../media/hdphoto3.wdp"/><Relationship Id="rId48" Type="http://schemas.microsoft.com/office/2007/relationships/hdphoto" Target="../media/hdphoto4.wdp"/><Relationship Id="rId8" Type="http://schemas.openxmlformats.org/officeDocument/2006/relationships/image" Target="../media/image29.svg"/><Relationship Id="rId3" Type="http://schemas.openxmlformats.org/officeDocument/2006/relationships/image" Target="../media/image24.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svg"/><Relationship Id="rId46" Type="http://schemas.openxmlformats.org/officeDocument/2006/relationships/image" Target="../media/image65.png"/><Relationship Id="rId20" Type="http://schemas.openxmlformats.org/officeDocument/2006/relationships/image" Target="../media/image41.svg"/><Relationship Id="rId41" Type="http://schemas.microsoft.com/office/2007/relationships/hdphoto" Target="../media/hdphoto2.wdp"/><Relationship Id="rId1" Type="http://schemas.openxmlformats.org/officeDocument/2006/relationships/slideLayout" Target="../slideLayouts/slideLayout21.xml"/><Relationship Id="rId6" Type="http://schemas.openxmlformats.org/officeDocument/2006/relationships/image" Target="../media/image2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1460" y="1948844"/>
            <a:ext cx="7218399" cy="864931"/>
          </a:xfrm>
        </p:spPr>
        <p:txBody>
          <a:bodyPr/>
          <a:lstStyle/>
          <a:p>
            <a:r>
              <a:rPr lang="en-US" sz="4800" dirty="0">
                <a:solidFill>
                  <a:schemeClr val="tx1"/>
                </a:solidFill>
              </a:rPr>
              <a:t>Implementing AKS on the Enterprise</a:t>
            </a:r>
            <a:endParaRPr lang="en-US" sz="6000" dirty="0">
              <a:solidFill>
                <a:schemeClr val="tx1"/>
              </a:solidFill>
            </a:endParaRPr>
          </a:p>
        </p:txBody>
      </p:sp>
      <p:sp>
        <p:nvSpPr>
          <p:cNvPr id="5" name="Text Placeholder 4"/>
          <p:cNvSpPr>
            <a:spLocks noGrp="1"/>
          </p:cNvSpPr>
          <p:nvPr>
            <p:ph type="body" sz="quarter" idx="12"/>
          </p:nvPr>
        </p:nvSpPr>
        <p:spPr>
          <a:xfrm>
            <a:off x="1043460" y="4885888"/>
            <a:ext cx="7772400" cy="1016404"/>
          </a:xfrm>
        </p:spPr>
        <p:txBody>
          <a:bodyPr vert="horz" wrap="square" lIns="164592" tIns="109728" rIns="164592" bIns="109728" rtlCol="0" anchor="t">
            <a:noAutofit/>
          </a:bodyPr>
          <a:lstStyle/>
          <a:p>
            <a:r>
              <a:rPr lang="en-US" dirty="0"/>
              <a:t>Jorge Arteiro  </a:t>
            </a:r>
            <a:r>
              <a:rPr lang="en-US" sz="2800" dirty="0"/>
              <a:t>@JorgeArteiro</a:t>
            </a:r>
            <a:endParaRPr lang="en-US" dirty="0">
              <a:solidFill>
                <a:schemeClr val="tx1"/>
              </a:solidFill>
            </a:endParaRPr>
          </a:p>
          <a:p>
            <a:r>
              <a:rPr lang="en-US" sz="2000" i="1" dirty="0"/>
              <a:t>Senior Developer Advocate at Microsoft – </a:t>
            </a:r>
            <a:r>
              <a:rPr lang="en-US" sz="1600" i="1" dirty="0"/>
              <a:t>Cloud Native and Containers</a:t>
            </a:r>
          </a:p>
          <a:p>
            <a:endParaRPr lang="en-US" sz="2000" i="1" dirty="0">
              <a:cs typeface="Segoe UI Semilight"/>
            </a:endParaRPr>
          </a:p>
          <a:p>
            <a:endParaRPr lang="en-US" sz="2000" i="1" dirty="0">
              <a:cs typeface="Segoe UI Semilight"/>
            </a:endParaRPr>
          </a:p>
        </p:txBody>
      </p:sp>
      <p:pic>
        <p:nvPicPr>
          <p:cNvPr id="2" name="Google Shape;109;p18" descr="A person smiling for the camera&#10;&#10;Description automatically generated with medium confidence">
            <a:extLst>
              <a:ext uri="{FF2B5EF4-FFF2-40B4-BE49-F238E27FC236}">
                <a16:creationId xmlns:a16="http://schemas.microsoft.com/office/drawing/2014/main" id="{D622E70C-2C3F-4048-A265-441CE0422B92}"/>
              </a:ext>
            </a:extLst>
          </p:cNvPr>
          <p:cNvPicPr preferRelativeResize="0"/>
          <p:nvPr/>
        </p:nvPicPr>
        <p:blipFill>
          <a:blip r:embed="rId3"/>
          <a:srcRect l="7050" r="7050"/>
          <a:stretch/>
        </p:blipFill>
        <p:spPr>
          <a:xfrm>
            <a:off x="281460" y="4885887"/>
            <a:ext cx="870659" cy="864931"/>
          </a:xfrm>
          <a:prstGeom prst="rect">
            <a:avLst/>
          </a:prstGeom>
          <a:noFill/>
          <a:ln>
            <a:noFill/>
          </a:ln>
        </p:spPr>
      </p:pic>
      <p:pic>
        <p:nvPicPr>
          <p:cNvPr id="7" name="Picture 6" descr="A close up of a sign&#10;&#10;Description automatically generated">
            <a:extLst>
              <a:ext uri="{FF2B5EF4-FFF2-40B4-BE49-F238E27FC236}">
                <a16:creationId xmlns:a16="http://schemas.microsoft.com/office/drawing/2014/main" id="{F862AA80-52DA-EDFE-9A0B-F0E07E594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437" y="2553768"/>
            <a:ext cx="1884026" cy="1826934"/>
          </a:xfrm>
          <a:prstGeom prst="rect">
            <a:avLst/>
          </a:prstGeom>
        </p:spPr>
      </p:pic>
      <p:pic>
        <p:nvPicPr>
          <p:cNvPr id="6" name="Picture 5">
            <a:extLst>
              <a:ext uri="{FF2B5EF4-FFF2-40B4-BE49-F238E27FC236}">
                <a16:creationId xmlns:a16="http://schemas.microsoft.com/office/drawing/2014/main" id="{29A621C9-2378-8BE3-C9BE-6A0617DAAC0E}"/>
              </a:ext>
            </a:extLst>
          </p:cNvPr>
          <p:cNvPicPr>
            <a:picLocks noChangeAspect="1"/>
          </p:cNvPicPr>
          <p:nvPr/>
        </p:nvPicPr>
        <p:blipFill>
          <a:blip r:embed="rId5"/>
          <a:srcRect/>
          <a:stretch/>
        </p:blipFill>
        <p:spPr>
          <a:xfrm>
            <a:off x="6065837" y="4637572"/>
            <a:ext cx="762000" cy="756518"/>
          </a:xfrm>
          <a:prstGeom prst="rect">
            <a:avLst/>
          </a:prstGeom>
        </p:spPr>
      </p:pic>
      <p:sp>
        <p:nvSpPr>
          <p:cNvPr id="8" name="Text Placeholder 4">
            <a:extLst>
              <a:ext uri="{FF2B5EF4-FFF2-40B4-BE49-F238E27FC236}">
                <a16:creationId xmlns:a16="http://schemas.microsoft.com/office/drawing/2014/main" id="{99117C55-EA83-7559-7DC1-86338EACE6D1}"/>
              </a:ext>
            </a:extLst>
          </p:cNvPr>
          <p:cNvSpPr txBox="1">
            <a:spLocks/>
          </p:cNvSpPr>
          <p:nvPr/>
        </p:nvSpPr>
        <p:spPr>
          <a:xfrm>
            <a:off x="1043460" y="6028776"/>
            <a:ext cx="7772400" cy="1016404"/>
          </a:xfrm>
          <a:prstGeom prst="rect">
            <a:avLst/>
          </a:prstGeom>
          <a:noFill/>
        </p:spPr>
        <p:txBody>
          <a:bodyPr vert="horz" wrap="square" lIns="164592" tIns="109728" rIns="164592" bIns="109728" rtlCol="0" anchor="t">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Vic Perdana @vperdana</a:t>
            </a:r>
            <a:endParaRPr lang="en-US" dirty="0">
              <a:solidFill>
                <a:schemeClr val="tx1"/>
              </a:solidFill>
            </a:endParaRPr>
          </a:p>
          <a:p>
            <a:r>
              <a:rPr lang="en-US" sz="2000" i="1" dirty="0"/>
              <a:t>Partner Solution Architect at Microsoft</a:t>
            </a:r>
            <a:endParaRPr lang="en-US" sz="2000" i="1" dirty="0">
              <a:cs typeface="Segoe UI Semilight"/>
            </a:endParaRPr>
          </a:p>
          <a:p>
            <a:endParaRPr lang="en-US" sz="2000" i="1" dirty="0">
              <a:cs typeface="Segoe UI Semilight"/>
            </a:endParaRPr>
          </a:p>
        </p:txBody>
      </p:sp>
      <p:pic>
        <p:nvPicPr>
          <p:cNvPr id="10" name="Picture 9" descr="A person smiling at the camera&#10;&#10;Description automatically generated">
            <a:extLst>
              <a:ext uri="{FF2B5EF4-FFF2-40B4-BE49-F238E27FC236}">
                <a16:creationId xmlns:a16="http://schemas.microsoft.com/office/drawing/2014/main" id="{5D465FE3-935C-C233-E263-8302F80CF3E9}"/>
              </a:ext>
            </a:extLst>
          </p:cNvPr>
          <p:cNvPicPr>
            <a:picLocks noChangeAspect="1"/>
          </p:cNvPicPr>
          <p:nvPr/>
        </p:nvPicPr>
        <p:blipFill>
          <a:blip r:embed="rId6"/>
          <a:stretch>
            <a:fillRect/>
          </a:stretch>
        </p:blipFill>
        <p:spPr>
          <a:xfrm flipH="1">
            <a:off x="287187" y="5877302"/>
            <a:ext cx="864931" cy="864931"/>
          </a:xfrm>
          <a:prstGeom prst="rect">
            <a:avLst/>
          </a:prstGeom>
        </p:spPr>
      </p:pic>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174" y="372394"/>
            <a:ext cx="11419533" cy="550434"/>
          </a:xfrm>
        </p:spPr>
        <p:txBody>
          <a:bodyPr>
            <a:noAutofit/>
          </a:bodyPr>
          <a:lstStyle/>
          <a:p>
            <a:r>
              <a:rPr lang="en-AU" dirty="0"/>
              <a:t>Virtual Nodes – Serverless Kubernetes</a:t>
            </a:r>
          </a:p>
        </p:txBody>
      </p:sp>
      <p:pic>
        <p:nvPicPr>
          <p:cNvPr id="11" name="Picture 10">
            <a:extLst>
              <a:ext uri="{FF2B5EF4-FFF2-40B4-BE49-F238E27FC236}">
                <a16:creationId xmlns:a16="http://schemas.microsoft.com/office/drawing/2014/main" id="{B6AB7534-D5CC-487D-8C8A-89CEC3FCB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7" y="1211262"/>
            <a:ext cx="6233868" cy="5017879"/>
          </a:xfrm>
          <a:prstGeom prst="rect">
            <a:avLst/>
          </a:prstGeom>
        </p:spPr>
      </p:pic>
      <p:sp>
        <p:nvSpPr>
          <p:cNvPr id="8" name="Title 2">
            <a:extLst>
              <a:ext uri="{FF2B5EF4-FFF2-40B4-BE49-F238E27FC236}">
                <a16:creationId xmlns:a16="http://schemas.microsoft.com/office/drawing/2014/main" id="{A7760FD9-F094-41A2-8CBE-7F4812699546}"/>
              </a:ext>
            </a:extLst>
          </p:cNvPr>
          <p:cNvSpPr txBox="1">
            <a:spLocks/>
          </p:cNvSpPr>
          <p:nvPr/>
        </p:nvSpPr>
        <p:spPr>
          <a:xfrm>
            <a:off x="1820807" y="6346913"/>
            <a:ext cx="11419533" cy="550434"/>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488" dirty="0"/>
              <a:t>ACI – Azure Container Instance</a:t>
            </a:r>
          </a:p>
        </p:txBody>
      </p:sp>
    </p:spTree>
    <p:extLst>
      <p:ext uri="{BB962C8B-B14F-4D97-AF65-F5344CB8AC3E}">
        <p14:creationId xmlns:p14="http://schemas.microsoft.com/office/powerpoint/2010/main" val="6873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174" y="372394"/>
            <a:ext cx="11419533" cy="550434"/>
          </a:xfrm>
        </p:spPr>
        <p:txBody>
          <a:bodyPr>
            <a:noAutofit/>
          </a:bodyPr>
          <a:lstStyle/>
          <a:p>
            <a:r>
              <a:rPr lang="en-AU" dirty="0"/>
              <a:t>AKS Cluster </a:t>
            </a:r>
            <a:r>
              <a:rPr lang="en-AU" dirty="0" err="1"/>
              <a:t>Archicteture</a:t>
            </a:r>
            <a:endParaRPr lang="en-AU" dirty="0"/>
          </a:p>
        </p:txBody>
      </p:sp>
      <p:pic>
        <p:nvPicPr>
          <p:cNvPr id="2" name="Picture 1">
            <a:extLst>
              <a:ext uri="{FF2B5EF4-FFF2-40B4-BE49-F238E27FC236}">
                <a16:creationId xmlns:a16="http://schemas.microsoft.com/office/drawing/2014/main" id="{2199CE5C-079C-349E-3809-80D70DE6FB65}"/>
              </a:ext>
            </a:extLst>
          </p:cNvPr>
          <p:cNvPicPr>
            <a:picLocks noChangeAspect="1"/>
          </p:cNvPicPr>
          <p:nvPr/>
        </p:nvPicPr>
        <p:blipFill>
          <a:blip r:embed="rId2"/>
          <a:srcRect/>
          <a:stretch/>
        </p:blipFill>
        <p:spPr>
          <a:xfrm>
            <a:off x="634064" y="1744662"/>
            <a:ext cx="10946643" cy="3752639"/>
          </a:xfrm>
          <a:prstGeom prst="rect">
            <a:avLst/>
          </a:prstGeom>
        </p:spPr>
      </p:pic>
    </p:spTree>
    <p:extLst>
      <p:ext uri="{BB962C8B-B14F-4D97-AF65-F5344CB8AC3E}">
        <p14:creationId xmlns:p14="http://schemas.microsoft.com/office/powerpoint/2010/main" val="421013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174" y="372394"/>
            <a:ext cx="11419533" cy="550434"/>
          </a:xfrm>
        </p:spPr>
        <p:txBody>
          <a:bodyPr>
            <a:noAutofit/>
          </a:bodyPr>
          <a:lstStyle/>
          <a:p>
            <a:r>
              <a:rPr lang="en-AU" dirty="0"/>
              <a:t>AKS Azure </a:t>
            </a:r>
            <a:r>
              <a:rPr lang="en-AU" dirty="0" err="1"/>
              <a:t>VNet</a:t>
            </a:r>
            <a:r>
              <a:rPr lang="en-AU" dirty="0"/>
              <a:t> integration</a:t>
            </a:r>
          </a:p>
        </p:txBody>
      </p:sp>
      <p:pic>
        <p:nvPicPr>
          <p:cNvPr id="2" name="Picture 1">
            <a:extLst>
              <a:ext uri="{FF2B5EF4-FFF2-40B4-BE49-F238E27FC236}">
                <a16:creationId xmlns:a16="http://schemas.microsoft.com/office/drawing/2014/main" id="{26E91A28-8F48-FB71-3F32-82CFD06DB6B1}"/>
              </a:ext>
            </a:extLst>
          </p:cNvPr>
          <p:cNvPicPr>
            <a:picLocks noChangeAspect="1"/>
          </p:cNvPicPr>
          <p:nvPr/>
        </p:nvPicPr>
        <p:blipFill>
          <a:blip r:embed="rId2"/>
          <a:srcRect/>
          <a:stretch/>
        </p:blipFill>
        <p:spPr>
          <a:xfrm>
            <a:off x="297348" y="1808349"/>
            <a:ext cx="11406561" cy="2682928"/>
          </a:xfrm>
          <a:prstGeom prst="rect">
            <a:avLst/>
          </a:prstGeom>
        </p:spPr>
      </p:pic>
    </p:spTree>
    <p:extLst>
      <p:ext uri="{BB962C8B-B14F-4D97-AF65-F5344CB8AC3E}">
        <p14:creationId xmlns:p14="http://schemas.microsoft.com/office/powerpoint/2010/main" val="17852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Demos</a:t>
            </a:r>
          </a:p>
        </p:txBody>
      </p:sp>
    </p:spTree>
    <p:extLst>
      <p:ext uri="{BB962C8B-B14F-4D97-AF65-F5344CB8AC3E}">
        <p14:creationId xmlns:p14="http://schemas.microsoft.com/office/powerpoint/2010/main" val="185459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0B81-6D55-935C-3D8E-0D60ACE52BE3}"/>
              </a:ext>
            </a:extLst>
          </p:cNvPr>
          <p:cNvSpPr>
            <a:spLocks noGrp="1"/>
          </p:cNvSpPr>
          <p:nvPr>
            <p:ph type="title"/>
          </p:nvPr>
        </p:nvSpPr>
        <p:spPr/>
        <p:txBody>
          <a:bodyPr/>
          <a:lstStyle/>
          <a:p>
            <a:r>
              <a:rPr lang="en-US" dirty="0"/>
              <a:t>Pet supply store demo</a:t>
            </a:r>
            <a:endParaRPr lang="en-AU" dirty="0"/>
          </a:p>
        </p:txBody>
      </p:sp>
      <p:grpSp>
        <p:nvGrpSpPr>
          <p:cNvPr id="4" name="Group 3">
            <a:extLst>
              <a:ext uri="{FF2B5EF4-FFF2-40B4-BE49-F238E27FC236}">
                <a16:creationId xmlns:a16="http://schemas.microsoft.com/office/drawing/2014/main" id="{1E9E6BEE-9FCC-446D-4F4F-18FD4E6EBCDE}"/>
              </a:ext>
            </a:extLst>
          </p:cNvPr>
          <p:cNvGrpSpPr/>
          <p:nvPr/>
        </p:nvGrpSpPr>
        <p:grpSpPr>
          <a:xfrm>
            <a:off x="2560637" y="2278062"/>
            <a:ext cx="1136479" cy="839281"/>
            <a:chOff x="2742541" y="1151307"/>
            <a:chExt cx="1515305" cy="1119041"/>
          </a:xfrm>
        </p:grpSpPr>
        <p:sp>
          <p:nvSpPr>
            <p:cNvPr id="5" name="Rectangle: Rounded Corners 4">
              <a:extLst>
                <a:ext uri="{FF2B5EF4-FFF2-40B4-BE49-F238E27FC236}">
                  <a16:creationId xmlns:a16="http://schemas.microsoft.com/office/drawing/2014/main" id="{58A038C0-BE6C-ED4F-0131-E2DB38F6A2A0}"/>
                </a:ext>
              </a:extLst>
            </p:cNvPr>
            <p:cNvSpPr/>
            <p:nvPr/>
          </p:nvSpPr>
          <p:spPr>
            <a:xfrm>
              <a:off x="2742541" y="1151307"/>
              <a:ext cx="1515305" cy="111904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store-front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p:txBody>
        </p:sp>
        <p:pic>
          <p:nvPicPr>
            <p:cNvPr id="6" name="Picture 27" descr="A green and grey triangle with black background&#10;&#10;Description automatically generated">
              <a:extLst>
                <a:ext uri="{FF2B5EF4-FFF2-40B4-BE49-F238E27FC236}">
                  <a16:creationId xmlns:a16="http://schemas.microsoft.com/office/drawing/2014/main" id="{A5FF2378-093B-80E8-C1E4-E49DAF226FB7}"/>
                </a:ext>
              </a:extLst>
            </p:cNvPr>
            <p:cNvPicPr>
              <a:picLocks noChangeAspect="1"/>
            </p:cNvPicPr>
            <p:nvPr/>
          </p:nvPicPr>
          <p:blipFill rotWithShape="1">
            <a:blip r:embed="rId2"/>
            <a:srcRect l="21583" t="16429" r="22437" b="14835"/>
            <a:stretch/>
          </p:blipFill>
          <p:spPr>
            <a:xfrm>
              <a:off x="3286279" y="1820661"/>
              <a:ext cx="428776" cy="363205"/>
            </a:xfrm>
            <a:prstGeom prst="rect">
              <a:avLst/>
            </a:prstGeom>
          </p:spPr>
        </p:pic>
      </p:grpSp>
      <p:grpSp>
        <p:nvGrpSpPr>
          <p:cNvPr id="7" name="Group 6">
            <a:extLst>
              <a:ext uri="{FF2B5EF4-FFF2-40B4-BE49-F238E27FC236}">
                <a16:creationId xmlns:a16="http://schemas.microsoft.com/office/drawing/2014/main" id="{9BBDE59F-10F8-44FC-78AF-D5B28C99F0A0}"/>
              </a:ext>
            </a:extLst>
          </p:cNvPr>
          <p:cNvGrpSpPr/>
          <p:nvPr/>
        </p:nvGrpSpPr>
        <p:grpSpPr>
          <a:xfrm>
            <a:off x="4813019" y="3114555"/>
            <a:ext cx="1136479" cy="839281"/>
            <a:chOff x="5745717" y="2154233"/>
            <a:chExt cx="1515305" cy="1119041"/>
          </a:xfrm>
        </p:grpSpPr>
        <p:sp>
          <p:nvSpPr>
            <p:cNvPr id="8" name="Rectangle: Rounded Corners 7">
              <a:extLst>
                <a:ext uri="{FF2B5EF4-FFF2-40B4-BE49-F238E27FC236}">
                  <a16:creationId xmlns:a16="http://schemas.microsoft.com/office/drawing/2014/main" id="{CD640679-665E-8995-94D9-62DA51FFA210}"/>
                </a:ext>
              </a:extLst>
            </p:cNvPr>
            <p:cNvSpPr/>
            <p:nvPr/>
          </p:nvSpPr>
          <p:spPr>
            <a:xfrm>
              <a:off x="5745717" y="2154233"/>
              <a:ext cx="1515305" cy="111904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product-service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p:txBody>
        </p:sp>
        <p:pic>
          <p:nvPicPr>
            <p:cNvPr id="9" name="Picture 28" descr="A black logo with a letter r&#10;&#10;Description automatically generated">
              <a:extLst>
                <a:ext uri="{FF2B5EF4-FFF2-40B4-BE49-F238E27FC236}">
                  <a16:creationId xmlns:a16="http://schemas.microsoft.com/office/drawing/2014/main" id="{5DC1CA79-E90D-5FD5-56EE-55A19CE503E6}"/>
                </a:ext>
              </a:extLst>
            </p:cNvPr>
            <p:cNvPicPr>
              <a:picLocks noChangeAspect="1"/>
            </p:cNvPicPr>
            <p:nvPr/>
          </p:nvPicPr>
          <p:blipFill>
            <a:blip r:embed="rId3"/>
            <a:stretch>
              <a:fillRect/>
            </a:stretch>
          </p:blipFill>
          <p:spPr>
            <a:xfrm>
              <a:off x="6216565" y="2713755"/>
              <a:ext cx="475899" cy="484019"/>
            </a:xfrm>
            <a:prstGeom prst="rect">
              <a:avLst/>
            </a:prstGeom>
          </p:spPr>
        </p:pic>
      </p:grpSp>
      <p:grpSp>
        <p:nvGrpSpPr>
          <p:cNvPr id="10" name="Group 9">
            <a:extLst>
              <a:ext uri="{FF2B5EF4-FFF2-40B4-BE49-F238E27FC236}">
                <a16:creationId xmlns:a16="http://schemas.microsoft.com/office/drawing/2014/main" id="{BFB8009A-5083-D67C-EC22-14294DB62F99}"/>
              </a:ext>
            </a:extLst>
          </p:cNvPr>
          <p:cNvGrpSpPr/>
          <p:nvPr/>
        </p:nvGrpSpPr>
        <p:grpSpPr>
          <a:xfrm>
            <a:off x="4783278" y="1933736"/>
            <a:ext cx="1141007" cy="839281"/>
            <a:chOff x="5706062" y="579807"/>
            <a:chExt cx="1521343" cy="1119041"/>
          </a:xfrm>
        </p:grpSpPr>
        <p:sp>
          <p:nvSpPr>
            <p:cNvPr id="11" name="Rectangle: Rounded Corners 22">
              <a:extLst>
                <a:ext uri="{FF2B5EF4-FFF2-40B4-BE49-F238E27FC236}">
                  <a16:creationId xmlns:a16="http://schemas.microsoft.com/office/drawing/2014/main" id="{40DF4DAA-83A1-6D56-1552-05A117513BD6}"/>
                </a:ext>
              </a:extLst>
            </p:cNvPr>
            <p:cNvSpPr/>
            <p:nvPr/>
          </p:nvSpPr>
          <p:spPr>
            <a:xfrm>
              <a:off x="5706062" y="579807"/>
              <a:ext cx="1521343" cy="1119041"/>
            </a:xfrm>
            <a:custGeom>
              <a:avLst/>
              <a:gdLst>
                <a:gd name="connsiteX0" fmla="*/ 0 w 1515305"/>
                <a:gd name="connsiteY0" fmla="*/ 186511 h 1119041"/>
                <a:gd name="connsiteX1" fmla="*/ 186511 w 1515305"/>
                <a:gd name="connsiteY1" fmla="*/ 0 h 1119041"/>
                <a:gd name="connsiteX2" fmla="*/ 1328794 w 1515305"/>
                <a:gd name="connsiteY2" fmla="*/ 0 h 1119041"/>
                <a:gd name="connsiteX3" fmla="*/ 1515305 w 1515305"/>
                <a:gd name="connsiteY3" fmla="*/ 186511 h 1119041"/>
                <a:gd name="connsiteX4" fmla="*/ 1515305 w 1515305"/>
                <a:gd name="connsiteY4" fmla="*/ 932530 h 1119041"/>
                <a:gd name="connsiteX5" fmla="*/ 1328794 w 1515305"/>
                <a:gd name="connsiteY5" fmla="*/ 1119041 h 1119041"/>
                <a:gd name="connsiteX6" fmla="*/ 186511 w 1515305"/>
                <a:gd name="connsiteY6" fmla="*/ 1119041 h 1119041"/>
                <a:gd name="connsiteX7" fmla="*/ 0 w 1515305"/>
                <a:gd name="connsiteY7" fmla="*/ 932530 h 1119041"/>
                <a:gd name="connsiteX8" fmla="*/ 0 w 1515305"/>
                <a:gd name="connsiteY8" fmla="*/ 186511 h 1119041"/>
                <a:gd name="connsiteX0" fmla="*/ 1923 w 1517228"/>
                <a:gd name="connsiteY0" fmla="*/ 186511 h 1119041"/>
                <a:gd name="connsiteX1" fmla="*/ 188434 w 1517228"/>
                <a:gd name="connsiteY1" fmla="*/ 0 h 1119041"/>
                <a:gd name="connsiteX2" fmla="*/ 1330717 w 1517228"/>
                <a:gd name="connsiteY2" fmla="*/ 0 h 1119041"/>
                <a:gd name="connsiteX3" fmla="*/ 1517228 w 1517228"/>
                <a:gd name="connsiteY3" fmla="*/ 186511 h 1119041"/>
                <a:gd name="connsiteX4" fmla="*/ 1517228 w 1517228"/>
                <a:gd name="connsiteY4" fmla="*/ 932530 h 1119041"/>
                <a:gd name="connsiteX5" fmla="*/ 1330717 w 1517228"/>
                <a:gd name="connsiteY5" fmla="*/ 1119041 h 1119041"/>
                <a:gd name="connsiteX6" fmla="*/ 188434 w 1517228"/>
                <a:gd name="connsiteY6" fmla="*/ 1119041 h 1119041"/>
                <a:gd name="connsiteX7" fmla="*/ 1923 w 1517228"/>
                <a:gd name="connsiteY7" fmla="*/ 932530 h 1119041"/>
                <a:gd name="connsiteX8" fmla="*/ 0 w 1517228"/>
                <a:gd name="connsiteY8" fmla="*/ 384750 h 1119041"/>
                <a:gd name="connsiteX9" fmla="*/ 1923 w 1517228"/>
                <a:gd name="connsiteY9" fmla="*/ 186511 h 1119041"/>
                <a:gd name="connsiteX0" fmla="*/ 0 w 1515305"/>
                <a:gd name="connsiteY0" fmla="*/ 186511 h 1119041"/>
                <a:gd name="connsiteX1" fmla="*/ 186511 w 1515305"/>
                <a:gd name="connsiteY1" fmla="*/ 0 h 1119041"/>
                <a:gd name="connsiteX2" fmla="*/ 1328794 w 1515305"/>
                <a:gd name="connsiteY2" fmla="*/ 0 h 1119041"/>
                <a:gd name="connsiteX3" fmla="*/ 1515305 w 1515305"/>
                <a:gd name="connsiteY3" fmla="*/ 186511 h 1119041"/>
                <a:gd name="connsiteX4" fmla="*/ 1515305 w 1515305"/>
                <a:gd name="connsiteY4" fmla="*/ 932530 h 1119041"/>
                <a:gd name="connsiteX5" fmla="*/ 1328794 w 1515305"/>
                <a:gd name="connsiteY5" fmla="*/ 1119041 h 1119041"/>
                <a:gd name="connsiteX6" fmla="*/ 186511 w 1515305"/>
                <a:gd name="connsiteY6" fmla="*/ 1119041 h 1119041"/>
                <a:gd name="connsiteX7" fmla="*/ 0 w 1515305"/>
                <a:gd name="connsiteY7" fmla="*/ 932530 h 1119041"/>
                <a:gd name="connsiteX8" fmla="*/ 0 w 1515305"/>
                <a:gd name="connsiteY8" fmla="*/ 186511 h 1119041"/>
                <a:gd name="connsiteX0" fmla="*/ 5781 w 1521086"/>
                <a:gd name="connsiteY0" fmla="*/ 186511 h 1119041"/>
                <a:gd name="connsiteX1" fmla="*/ 192292 w 1521086"/>
                <a:gd name="connsiteY1" fmla="*/ 0 h 1119041"/>
                <a:gd name="connsiteX2" fmla="*/ 1334575 w 1521086"/>
                <a:gd name="connsiteY2" fmla="*/ 0 h 1119041"/>
                <a:gd name="connsiteX3" fmla="*/ 1521086 w 1521086"/>
                <a:gd name="connsiteY3" fmla="*/ 186511 h 1119041"/>
                <a:gd name="connsiteX4" fmla="*/ 1521086 w 1521086"/>
                <a:gd name="connsiteY4" fmla="*/ 932530 h 1119041"/>
                <a:gd name="connsiteX5" fmla="*/ 1334575 w 1521086"/>
                <a:gd name="connsiteY5" fmla="*/ 1119041 h 1119041"/>
                <a:gd name="connsiteX6" fmla="*/ 192292 w 1521086"/>
                <a:gd name="connsiteY6" fmla="*/ 1119041 h 1119041"/>
                <a:gd name="connsiteX7" fmla="*/ 5781 w 1521086"/>
                <a:gd name="connsiteY7" fmla="*/ 932530 h 1119041"/>
                <a:gd name="connsiteX8" fmla="*/ 0 w 1521086"/>
                <a:gd name="connsiteY8" fmla="*/ 620102 h 1119041"/>
                <a:gd name="connsiteX9" fmla="*/ 5781 w 1521086"/>
                <a:gd name="connsiteY9" fmla="*/ 186511 h 1119041"/>
                <a:gd name="connsiteX0" fmla="*/ 0 w 1515305"/>
                <a:gd name="connsiteY0" fmla="*/ 186511 h 1119041"/>
                <a:gd name="connsiteX1" fmla="*/ 186511 w 1515305"/>
                <a:gd name="connsiteY1" fmla="*/ 0 h 1119041"/>
                <a:gd name="connsiteX2" fmla="*/ 1328794 w 1515305"/>
                <a:gd name="connsiteY2" fmla="*/ 0 h 1119041"/>
                <a:gd name="connsiteX3" fmla="*/ 1515305 w 1515305"/>
                <a:gd name="connsiteY3" fmla="*/ 186511 h 1119041"/>
                <a:gd name="connsiteX4" fmla="*/ 1515305 w 1515305"/>
                <a:gd name="connsiteY4" fmla="*/ 932530 h 1119041"/>
                <a:gd name="connsiteX5" fmla="*/ 1328794 w 1515305"/>
                <a:gd name="connsiteY5" fmla="*/ 1119041 h 1119041"/>
                <a:gd name="connsiteX6" fmla="*/ 186511 w 1515305"/>
                <a:gd name="connsiteY6" fmla="*/ 1119041 h 1119041"/>
                <a:gd name="connsiteX7" fmla="*/ 0 w 1515305"/>
                <a:gd name="connsiteY7" fmla="*/ 932530 h 1119041"/>
                <a:gd name="connsiteX8" fmla="*/ 5794 w 1515305"/>
                <a:gd name="connsiteY8" fmla="*/ 623960 h 1119041"/>
                <a:gd name="connsiteX9" fmla="*/ 0 w 1515305"/>
                <a:gd name="connsiteY9" fmla="*/ 186511 h 1119041"/>
                <a:gd name="connsiteX0" fmla="*/ 6038 w 1521343"/>
                <a:gd name="connsiteY0" fmla="*/ 186511 h 1119041"/>
                <a:gd name="connsiteX1" fmla="*/ 192549 w 1521343"/>
                <a:gd name="connsiteY1" fmla="*/ 0 h 1119041"/>
                <a:gd name="connsiteX2" fmla="*/ 1334832 w 1521343"/>
                <a:gd name="connsiteY2" fmla="*/ 0 h 1119041"/>
                <a:gd name="connsiteX3" fmla="*/ 1521343 w 1521343"/>
                <a:gd name="connsiteY3" fmla="*/ 186511 h 1119041"/>
                <a:gd name="connsiteX4" fmla="*/ 1521343 w 1521343"/>
                <a:gd name="connsiteY4" fmla="*/ 932530 h 1119041"/>
                <a:gd name="connsiteX5" fmla="*/ 1334832 w 1521343"/>
                <a:gd name="connsiteY5" fmla="*/ 1119041 h 1119041"/>
                <a:gd name="connsiteX6" fmla="*/ 192549 w 1521343"/>
                <a:gd name="connsiteY6" fmla="*/ 1119041 h 1119041"/>
                <a:gd name="connsiteX7" fmla="*/ 6038 w 1521343"/>
                <a:gd name="connsiteY7" fmla="*/ 932530 h 1119041"/>
                <a:gd name="connsiteX8" fmla="*/ 257 w 1521343"/>
                <a:gd name="connsiteY8" fmla="*/ 627818 h 1119041"/>
                <a:gd name="connsiteX9" fmla="*/ 6038 w 1521343"/>
                <a:gd name="connsiteY9" fmla="*/ 186511 h 111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1343" h="1119041">
                  <a:moveTo>
                    <a:pt x="6038" y="186511"/>
                  </a:moveTo>
                  <a:cubicBezTo>
                    <a:pt x="6038" y="83504"/>
                    <a:pt x="89542" y="0"/>
                    <a:pt x="192549" y="0"/>
                  </a:cubicBezTo>
                  <a:lnTo>
                    <a:pt x="1334832" y="0"/>
                  </a:lnTo>
                  <a:cubicBezTo>
                    <a:pt x="1437839" y="0"/>
                    <a:pt x="1521343" y="83504"/>
                    <a:pt x="1521343" y="186511"/>
                  </a:cubicBezTo>
                  <a:lnTo>
                    <a:pt x="1521343" y="932530"/>
                  </a:lnTo>
                  <a:cubicBezTo>
                    <a:pt x="1521343" y="1035537"/>
                    <a:pt x="1437839" y="1119041"/>
                    <a:pt x="1334832" y="1119041"/>
                  </a:cubicBezTo>
                  <a:lnTo>
                    <a:pt x="192549" y="1119041"/>
                  </a:lnTo>
                  <a:cubicBezTo>
                    <a:pt x="89542" y="1119041"/>
                    <a:pt x="6038" y="1035537"/>
                    <a:pt x="6038" y="932530"/>
                  </a:cubicBezTo>
                  <a:lnTo>
                    <a:pt x="257" y="627818"/>
                  </a:lnTo>
                  <a:cubicBezTo>
                    <a:pt x="-1674" y="482002"/>
                    <a:pt x="7969" y="332327"/>
                    <a:pt x="6038" y="186511"/>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order-service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p:txBody>
        </p:sp>
        <p:pic>
          <p:nvPicPr>
            <p:cNvPr id="12" name="Picture 29" descr="A group of black and green hexagons&#10;&#10;Description automatically generated">
              <a:extLst>
                <a:ext uri="{FF2B5EF4-FFF2-40B4-BE49-F238E27FC236}">
                  <a16:creationId xmlns:a16="http://schemas.microsoft.com/office/drawing/2014/main" id="{4A5FFC24-7509-270A-8E5F-F624E9B55FF8}"/>
                </a:ext>
              </a:extLst>
            </p:cNvPr>
            <p:cNvPicPr>
              <a:picLocks noChangeAspect="1"/>
            </p:cNvPicPr>
            <p:nvPr/>
          </p:nvPicPr>
          <p:blipFill>
            <a:blip r:embed="rId4"/>
            <a:stretch>
              <a:fillRect/>
            </a:stretch>
          </p:blipFill>
          <p:spPr>
            <a:xfrm>
              <a:off x="6107914" y="1168893"/>
              <a:ext cx="696220" cy="432271"/>
            </a:xfrm>
            <a:prstGeom prst="rect">
              <a:avLst/>
            </a:prstGeom>
          </p:spPr>
        </p:pic>
      </p:grpSp>
      <p:grpSp>
        <p:nvGrpSpPr>
          <p:cNvPr id="13" name="Group 12">
            <a:extLst>
              <a:ext uri="{FF2B5EF4-FFF2-40B4-BE49-F238E27FC236}">
                <a16:creationId xmlns:a16="http://schemas.microsoft.com/office/drawing/2014/main" id="{D6335C57-E3D1-8B09-6CB2-1118EC8CB7D0}"/>
              </a:ext>
            </a:extLst>
          </p:cNvPr>
          <p:cNvGrpSpPr/>
          <p:nvPr/>
        </p:nvGrpSpPr>
        <p:grpSpPr>
          <a:xfrm>
            <a:off x="4813020" y="4295375"/>
            <a:ext cx="1136479" cy="839281"/>
            <a:chOff x="5745718" y="3728660"/>
            <a:chExt cx="1515305" cy="1119041"/>
          </a:xfrm>
        </p:grpSpPr>
        <p:sp>
          <p:nvSpPr>
            <p:cNvPr id="14" name="Rectangle: Rounded Corners 13">
              <a:extLst>
                <a:ext uri="{FF2B5EF4-FFF2-40B4-BE49-F238E27FC236}">
                  <a16:creationId xmlns:a16="http://schemas.microsoft.com/office/drawing/2014/main" id="{1945C2F7-DCC5-770A-E1A9-BE7C6D55DFCD}"/>
                </a:ext>
              </a:extLst>
            </p:cNvPr>
            <p:cNvSpPr/>
            <p:nvPr/>
          </p:nvSpPr>
          <p:spPr>
            <a:xfrm>
              <a:off x="5745718" y="3728660"/>
              <a:ext cx="1515305" cy="111904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makeline-service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p:txBody>
        </p:sp>
        <p:pic>
          <p:nvPicPr>
            <p:cNvPr id="15" name="Picture 30" descr="A blue and black logo&#10;&#10;Description automatically generated">
              <a:extLst>
                <a:ext uri="{FF2B5EF4-FFF2-40B4-BE49-F238E27FC236}">
                  <a16:creationId xmlns:a16="http://schemas.microsoft.com/office/drawing/2014/main" id="{9B630BBD-9B9A-1EA7-163D-E12429A4F22F}"/>
                </a:ext>
              </a:extLst>
            </p:cNvPr>
            <p:cNvPicPr>
              <a:picLocks noChangeAspect="1"/>
            </p:cNvPicPr>
            <p:nvPr/>
          </p:nvPicPr>
          <p:blipFill rotWithShape="1">
            <a:blip r:embed="rId5"/>
            <a:srcRect l="-189" t="25714" r="-1887" b="25714"/>
            <a:stretch/>
          </p:blipFill>
          <p:spPr>
            <a:xfrm>
              <a:off x="6128845" y="4389381"/>
              <a:ext cx="675373" cy="317227"/>
            </a:xfrm>
            <a:prstGeom prst="rect">
              <a:avLst/>
            </a:prstGeom>
          </p:spPr>
        </p:pic>
      </p:grpSp>
      <p:grpSp>
        <p:nvGrpSpPr>
          <p:cNvPr id="16" name="Group 15">
            <a:extLst>
              <a:ext uri="{FF2B5EF4-FFF2-40B4-BE49-F238E27FC236}">
                <a16:creationId xmlns:a16="http://schemas.microsoft.com/office/drawing/2014/main" id="{844D4DA9-1B95-5D50-3309-E625DD049E1A}"/>
              </a:ext>
            </a:extLst>
          </p:cNvPr>
          <p:cNvGrpSpPr/>
          <p:nvPr/>
        </p:nvGrpSpPr>
        <p:grpSpPr>
          <a:xfrm>
            <a:off x="4800412" y="5476195"/>
            <a:ext cx="1136479" cy="839281"/>
            <a:chOff x="5728908" y="5303086"/>
            <a:chExt cx="1515305" cy="1119041"/>
          </a:xfrm>
        </p:grpSpPr>
        <p:sp>
          <p:nvSpPr>
            <p:cNvPr id="17" name="Rectangle: Rounded Corners 16">
              <a:extLst>
                <a:ext uri="{FF2B5EF4-FFF2-40B4-BE49-F238E27FC236}">
                  <a16:creationId xmlns:a16="http://schemas.microsoft.com/office/drawing/2014/main" id="{17DB959A-C07D-74B6-EAE7-81E7196A54F3}"/>
                </a:ext>
              </a:extLst>
            </p:cNvPr>
            <p:cNvSpPr/>
            <p:nvPr/>
          </p:nvSpPr>
          <p:spPr>
            <a:xfrm>
              <a:off x="5728908" y="5303086"/>
              <a:ext cx="1515305" cy="111904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ai-service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p:txBody>
        </p:sp>
        <p:pic>
          <p:nvPicPr>
            <p:cNvPr id="18" name="Picture 31" descr="A logo for a software company&#10;&#10;Description automatically generated">
              <a:extLst>
                <a:ext uri="{FF2B5EF4-FFF2-40B4-BE49-F238E27FC236}">
                  <a16:creationId xmlns:a16="http://schemas.microsoft.com/office/drawing/2014/main" id="{4E9D95C4-F43E-F1EA-7FE8-F2302B28E772}"/>
                </a:ext>
              </a:extLst>
            </p:cNvPr>
            <p:cNvPicPr>
              <a:picLocks noChangeAspect="1"/>
            </p:cNvPicPr>
            <p:nvPr/>
          </p:nvPicPr>
          <p:blipFill>
            <a:blip r:embed="rId6"/>
            <a:stretch>
              <a:fillRect/>
            </a:stretch>
          </p:blipFill>
          <p:spPr>
            <a:xfrm>
              <a:off x="6279167" y="5830018"/>
              <a:ext cx="463768" cy="503203"/>
            </a:xfrm>
            <a:prstGeom prst="rect">
              <a:avLst/>
            </a:prstGeom>
          </p:spPr>
        </p:pic>
      </p:grpSp>
      <p:grpSp>
        <p:nvGrpSpPr>
          <p:cNvPr id="19" name="Group 18">
            <a:extLst>
              <a:ext uri="{FF2B5EF4-FFF2-40B4-BE49-F238E27FC236}">
                <a16:creationId xmlns:a16="http://schemas.microsoft.com/office/drawing/2014/main" id="{95D25B97-C6B4-ED7C-F0B0-442CB47FB739}"/>
              </a:ext>
            </a:extLst>
          </p:cNvPr>
          <p:cNvGrpSpPr/>
          <p:nvPr/>
        </p:nvGrpSpPr>
        <p:grpSpPr>
          <a:xfrm>
            <a:off x="2560637" y="3765733"/>
            <a:ext cx="1136479" cy="839281"/>
            <a:chOff x="2742541" y="2977866"/>
            <a:chExt cx="1515305" cy="1119041"/>
          </a:xfrm>
        </p:grpSpPr>
        <p:sp>
          <p:nvSpPr>
            <p:cNvPr id="20" name="Rectangle: Rounded Corners 19">
              <a:extLst>
                <a:ext uri="{FF2B5EF4-FFF2-40B4-BE49-F238E27FC236}">
                  <a16:creationId xmlns:a16="http://schemas.microsoft.com/office/drawing/2014/main" id="{6CE5613E-DFFB-E85C-04A4-325FEFFE06EA}"/>
                </a:ext>
              </a:extLst>
            </p:cNvPr>
            <p:cNvSpPr/>
            <p:nvPr/>
          </p:nvSpPr>
          <p:spPr>
            <a:xfrm>
              <a:off x="2742541" y="2977866"/>
              <a:ext cx="1515305" cy="111904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store-admin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p:txBody>
        </p:sp>
        <p:pic>
          <p:nvPicPr>
            <p:cNvPr id="21" name="Picture 27" descr="A green and grey triangle with black background&#10;&#10;Description automatically generated">
              <a:extLst>
                <a:ext uri="{FF2B5EF4-FFF2-40B4-BE49-F238E27FC236}">
                  <a16:creationId xmlns:a16="http://schemas.microsoft.com/office/drawing/2014/main" id="{42819119-5D78-85E6-9C9F-FB221C0B71E8}"/>
                </a:ext>
              </a:extLst>
            </p:cNvPr>
            <p:cNvPicPr>
              <a:picLocks noChangeAspect="1"/>
            </p:cNvPicPr>
            <p:nvPr/>
          </p:nvPicPr>
          <p:blipFill rotWithShape="1">
            <a:blip r:embed="rId2"/>
            <a:srcRect l="21583" t="16429" r="22437" b="14835"/>
            <a:stretch/>
          </p:blipFill>
          <p:spPr>
            <a:xfrm>
              <a:off x="3286278" y="3619395"/>
              <a:ext cx="428776" cy="363205"/>
            </a:xfrm>
            <a:prstGeom prst="rect">
              <a:avLst/>
            </a:prstGeom>
          </p:spPr>
        </p:pic>
      </p:grpSp>
      <p:grpSp>
        <p:nvGrpSpPr>
          <p:cNvPr id="22" name="Group 21">
            <a:extLst>
              <a:ext uri="{FF2B5EF4-FFF2-40B4-BE49-F238E27FC236}">
                <a16:creationId xmlns:a16="http://schemas.microsoft.com/office/drawing/2014/main" id="{DE35EE59-1708-2336-2DBF-E3264CA91ED4}"/>
              </a:ext>
            </a:extLst>
          </p:cNvPr>
          <p:cNvGrpSpPr/>
          <p:nvPr/>
        </p:nvGrpSpPr>
        <p:grpSpPr>
          <a:xfrm>
            <a:off x="7115829" y="4297112"/>
            <a:ext cx="1136479" cy="839283"/>
            <a:chOff x="8816130" y="3730976"/>
            <a:chExt cx="1515305" cy="1119044"/>
          </a:xfrm>
        </p:grpSpPr>
        <p:sp>
          <p:nvSpPr>
            <p:cNvPr id="23" name="Cylinder 22">
              <a:extLst>
                <a:ext uri="{FF2B5EF4-FFF2-40B4-BE49-F238E27FC236}">
                  <a16:creationId xmlns:a16="http://schemas.microsoft.com/office/drawing/2014/main" id="{5C69936B-5C92-6670-B8E9-4826B5109EA1}"/>
                </a:ext>
              </a:extLst>
            </p:cNvPr>
            <p:cNvSpPr/>
            <p:nvPr/>
          </p:nvSpPr>
          <p:spPr>
            <a:xfrm>
              <a:off x="8816130" y="3730976"/>
              <a:ext cx="1515305" cy="1119044"/>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Order</a:t>
              </a:r>
              <a:r>
                <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rPr>
                <a:t> </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Database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p:txBody>
        </p:sp>
        <p:pic>
          <p:nvPicPr>
            <p:cNvPr id="24" name="Picture 33" descr="A close-up of a logo&#10;&#10;Description automatically generated">
              <a:extLst>
                <a:ext uri="{FF2B5EF4-FFF2-40B4-BE49-F238E27FC236}">
                  <a16:creationId xmlns:a16="http://schemas.microsoft.com/office/drawing/2014/main" id="{2DF2B266-0B2A-D54D-F467-A2650383E472}"/>
                </a:ext>
              </a:extLst>
            </p:cNvPr>
            <p:cNvPicPr>
              <a:picLocks noChangeAspect="1"/>
            </p:cNvPicPr>
            <p:nvPr/>
          </p:nvPicPr>
          <p:blipFill rotWithShape="1">
            <a:blip r:embed="rId7"/>
            <a:srcRect t="28485" r="-189" b="24848"/>
            <a:stretch/>
          </p:blipFill>
          <p:spPr>
            <a:xfrm>
              <a:off x="9068318" y="4417858"/>
              <a:ext cx="1001490" cy="291429"/>
            </a:xfrm>
            <a:prstGeom prst="rect">
              <a:avLst/>
            </a:prstGeom>
          </p:spPr>
        </p:pic>
      </p:grpSp>
      <p:grpSp>
        <p:nvGrpSpPr>
          <p:cNvPr id="25" name="Group 24">
            <a:extLst>
              <a:ext uri="{FF2B5EF4-FFF2-40B4-BE49-F238E27FC236}">
                <a16:creationId xmlns:a16="http://schemas.microsoft.com/office/drawing/2014/main" id="{6C15C3D3-0B28-E203-EE26-856DC2B9EA04}"/>
              </a:ext>
            </a:extLst>
          </p:cNvPr>
          <p:cNvGrpSpPr/>
          <p:nvPr/>
        </p:nvGrpSpPr>
        <p:grpSpPr>
          <a:xfrm>
            <a:off x="7062939" y="1960530"/>
            <a:ext cx="1137204" cy="815664"/>
            <a:chOff x="8745611" y="623858"/>
            <a:chExt cx="1516272" cy="1087552"/>
          </a:xfrm>
        </p:grpSpPr>
        <p:grpSp>
          <p:nvGrpSpPr>
            <p:cNvPr id="26" name="Group 25">
              <a:extLst>
                <a:ext uri="{FF2B5EF4-FFF2-40B4-BE49-F238E27FC236}">
                  <a16:creationId xmlns:a16="http://schemas.microsoft.com/office/drawing/2014/main" id="{1693D2DA-5657-5C3D-9BBC-2C91757AD098}"/>
                </a:ext>
              </a:extLst>
            </p:cNvPr>
            <p:cNvGrpSpPr/>
            <p:nvPr/>
          </p:nvGrpSpPr>
          <p:grpSpPr>
            <a:xfrm>
              <a:off x="8745611" y="623858"/>
              <a:ext cx="1516272" cy="1087552"/>
              <a:chOff x="4778728" y="1273799"/>
              <a:chExt cx="1790816" cy="1350890"/>
            </a:xfrm>
          </p:grpSpPr>
          <p:sp>
            <p:nvSpPr>
              <p:cNvPr id="28" name="Cylinder 27">
                <a:extLst>
                  <a:ext uri="{FF2B5EF4-FFF2-40B4-BE49-F238E27FC236}">
                    <a16:creationId xmlns:a16="http://schemas.microsoft.com/office/drawing/2014/main" id="{E0D7B456-E0A9-3EC7-A205-FC9DFFF0C579}"/>
                  </a:ext>
                </a:extLst>
              </p:cNvPr>
              <p:cNvSpPr/>
              <p:nvPr/>
            </p:nvSpPr>
            <p:spPr>
              <a:xfrm rot="5400000">
                <a:off x="4998691" y="1053836"/>
                <a:ext cx="1350890" cy="1790816"/>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2C2C2C"/>
                  </a:solidFill>
                  <a:effectLst/>
                  <a:uLnTx/>
                  <a:uFillTx/>
                  <a:latin typeface="Montserrat Light"/>
                  <a:ea typeface="+mn-ea"/>
                  <a:cs typeface="Calibri"/>
                  <a:sym typeface="Arial"/>
                </a:endParaRPr>
              </a:p>
            </p:txBody>
          </p:sp>
          <p:sp>
            <p:nvSpPr>
              <p:cNvPr id="29" name="TextBox 28">
                <a:extLst>
                  <a:ext uri="{FF2B5EF4-FFF2-40B4-BE49-F238E27FC236}">
                    <a16:creationId xmlns:a16="http://schemas.microsoft.com/office/drawing/2014/main" id="{BDA3D86C-175F-E9BA-BBA1-552D9D87B2D9}"/>
                  </a:ext>
                </a:extLst>
              </p:cNvPr>
              <p:cNvSpPr txBox="1"/>
              <p:nvPr/>
            </p:nvSpPr>
            <p:spPr>
              <a:xfrm>
                <a:off x="4864851" y="1436945"/>
                <a:ext cx="1354731" cy="64991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Order</a:t>
                </a:r>
                <a:r>
                  <a:rPr kumimoji="0" lang="en-US" sz="1050" b="0" i="0" u="none" strike="noStrike" kern="0" cap="none" spc="0" normalizeH="0" baseline="0" noProof="0" dirty="0">
                    <a:ln>
                      <a:noFill/>
                    </a:ln>
                    <a:solidFill>
                      <a:srgbClr val="000000"/>
                    </a:solidFill>
                    <a:effectLst/>
                    <a:uLnTx/>
                    <a:uFillTx/>
                    <a:latin typeface="Arial"/>
                    <a:ea typeface="+mn-ea"/>
                    <a:cs typeface="Calibri"/>
                    <a:sym typeface="Arial"/>
                  </a:rPr>
                  <a:t> </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Queue</a:t>
                </a:r>
              </a:p>
            </p:txBody>
          </p:sp>
        </p:grpSp>
        <p:pic>
          <p:nvPicPr>
            <p:cNvPr id="27" name="Picture 34" descr="A close up of a logo&#10;&#10;Description automatically generated">
              <a:extLst>
                <a:ext uri="{FF2B5EF4-FFF2-40B4-BE49-F238E27FC236}">
                  <a16:creationId xmlns:a16="http://schemas.microsoft.com/office/drawing/2014/main" id="{A6570B6E-3766-8FD8-7A74-7F6F0656E26C}"/>
                </a:ext>
              </a:extLst>
            </p:cNvPr>
            <p:cNvPicPr>
              <a:picLocks noChangeAspect="1"/>
            </p:cNvPicPr>
            <p:nvPr/>
          </p:nvPicPr>
          <p:blipFill>
            <a:blip r:embed="rId8"/>
            <a:stretch>
              <a:fillRect/>
            </a:stretch>
          </p:blipFill>
          <p:spPr>
            <a:xfrm>
              <a:off x="8954278" y="1286471"/>
              <a:ext cx="861527" cy="252160"/>
            </a:xfrm>
            <a:prstGeom prst="rect">
              <a:avLst/>
            </a:prstGeom>
          </p:spPr>
        </p:pic>
      </p:grpSp>
      <p:grpSp>
        <p:nvGrpSpPr>
          <p:cNvPr id="30" name="Group 29">
            <a:extLst>
              <a:ext uri="{FF2B5EF4-FFF2-40B4-BE49-F238E27FC236}">
                <a16:creationId xmlns:a16="http://schemas.microsoft.com/office/drawing/2014/main" id="{39B78801-429B-B3B2-3FA5-CC521E271B5D}"/>
              </a:ext>
            </a:extLst>
          </p:cNvPr>
          <p:cNvGrpSpPr/>
          <p:nvPr/>
        </p:nvGrpSpPr>
        <p:grpSpPr>
          <a:xfrm>
            <a:off x="1170919" y="2375551"/>
            <a:ext cx="860282" cy="855178"/>
            <a:chOff x="791094" y="1267384"/>
            <a:chExt cx="1147042" cy="1140237"/>
          </a:xfrm>
        </p:grpSpPr>
        <p:pic>
          <p:nvPicPr>
            <p:cNvPr id="31" name="Graphic 25">
              <a:extLst>
                <a:ext uri="{FF2B5EF4-FFF2-40B4-BE49-F238E27FC236}">
                  <a16:creationId xmlns:a16="http://schemas.microsoft.com/office/drawing/2014/main" id="{D87C197A-6D75-D752-D744-E14772AEE1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135" y="1267384"/>
              <a:ext cx="860613" cy="860613"/>
            </a:xfrm>
            <a:prstGeom prst="rect">
              <a:avLst/>
            </a:prstGeom>
          </p:spPr>
        </p:pic>
        <p:sp>
          <p:nvSpPr>
            <p:cNvPr id="32" name="TextBox 31">
              <a:extLst>
                <a:ext uri="{FF2B5EF4-FFF2-40B4-BE49-F238E27FC236}">
                  <a16:creationId xmlns:a16="http://schemas.microsoft.com/office/drawing/2014/main" id="{36CB23DA-A9F1-4B42-CACD-4093DD587CC0}"/>
                </a:ext>
              </a:extLst>
            </p:cNvPr>
            <p:cNvSpPr txBox="1"/>
            <p:nvPr/>
          </p:nvSpPr>
          <p:spPr>
            <a:xfrm>
              <a:off x="791094" y="2099845"/>
              <a:ext cx="1147042" cy="30777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Customers</a:t>
              </a:r>
            </a:p>
          </p:txBody>
        </p:sp>
      </p:grpSp>
      <p:grpSp>
        <p:nvGrpSpPr>
          <p:cNvPr id="33" name="Group 32">
            <a:extLst>
              <a:ext uri="{FF2B5EF4-FFF2-40B4-BE49-F238E27FC236}">
                <a16:creationId xmlns:a16="http://schemas.microsoft.com/office/drawing/2014/main" id="{E2F699EA-802E-A0CA-62BB-B1CCC5591B1F}"/>
              </a:ext>
            </a:extLst>
          </p:cNvPr>
          <p:cNvGrpSpPr/>
          <p:nvPr/>
        </p:nvGrpSpPr>
        <p:grpSpPr>
          <a:xfrm>
            <a:off x="1019297" y="3918733"/>
            <a:ext cx="860282" cy="797118"/>
            <a:chOff x="640768" y="3226470"/>
            <a:chExt cx="1147042" cy="1062824"/>
          </a:xfrm>
        </p:grpSpPr>
        <p:pic>
          <p:nvPicPr>
            <p:cNvPr id="34" name="Graphic 26">
              <a:extLst>
                <a:ext uri="{FF2B5EF4-FFF2-40B4-BE49-F238E27FC236}">
                  <a16:creationId xmlns:a16="http://schemas.microsoft.com/office/drawing/2014/main" id="{A8DE9CF8-25C3-5FCF-9856-46933FBEFB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9150" y="3226470"/>
              <a:ext cx="711277" cy="711277"/>
            </a:xfrm>
            <a:prstGeom prst="rect">
              <a:avLst/>
            </a:prstGeom>
          </p:spPr>
        </p:pic>
        <p:sp>
          <p:nvSpPr>
            <p:cNvPr id="35" name="TextBox 34">
              <a:extLst>
                <a:ext uri="{FF2B5EF4-FFF2-40B4-BE49-F238E27FC236}">
                  <a16:creationId xmlns:a16="http://schemas.microsoft.com/office/drawing/2014/main" id="{405D17A8-0CEE-6B46-963C-C59176523A56}"/>
                </a:ext>
              </a:extLst>
            </p:cNvPr>
            <p:cNvSpPr txBox="1"/>
            <p:nvPr/>
          </p:nvSpPr>
          <p:spPr>
            <a:xfrm>
              <a:off x="640768" y="3981518"/>
              <a:ext cx="1147042" cy="30777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Employees</a:t>
              </a:r>
            </a:p>
          </p:txBody>
        </p:sp>
      </p:grpSp>
      <p:grpSp>
        <p:nvGrpSpPr>
          <p:cNvPr id="36" name="Group 35">
            <a:extLst>
              <a:ext uri="{FF2B5EF4-FFF2-40B4-BE49-F238E27FC236}">
                <a16:creationId xmlns:a16="http://schemas.microsoft.com/office/drawing/2014/main" id="{7C8C8867-9318-2DD2-BE55-0A80E5BD328E}"/>
              </a:ext>
            </a:extLst>
          </p:cNvPr>
          <p:cNvGrpSpPr/>
          <p:nvPr/>
        </p:nvGrpSpPr>
        <p:grpSpPr>
          <a:xfrm>
            <a:off x="7112289" y="5479121"/>
            <a:ext cx="1136479" cy="839281"/>
            <a:chOff x="8809267" y="5331824"/>
            <a:chExt cx="1515305" cy="1119041"/>
          </a:xfrm>
        </p:grpSpPr>
        <p:sp>
          <p:nvSpPr>
            <p:cNvPr id="37" name="Rectangle: Rounded Corners 36">
              <a:extLst>
                <a:ext uri="{FF2B5EF4-FFF2-40B4-BE49-F238E27FC236}">
                  <a16:creationId xmlns:a16="http://schemas.microsoft.com/office/drawing/2014/main" id="{F41CD5FB-6D6C-BBEC-4E45-03DF9913CAF2}"/>
                </a:ext>
              </a:extLst>
            </p:cNvPr>
            <p:cNvSpPr/>
            <p:nvPr/>
          </p:nvSpPr>
          <p:spPr>
            <a:xfrm>
              <a:off x="8809267" y="5331824"/>
              <a:ext cx="1515305" cy="111904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Chat</a:t>
              </a:r>
              <a:r>
                <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rPr>
                <a:t> </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sym typeface="Arial"/>
                </a:rPr>
                <a:t>Completion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2C2C2C"/>
                </a:solidFill>
                <a:effectLst/>
                <a:uLnTx/>
                <a:uFillTx/>
                <a:latin typeface="Montserrat Light"/>
                <a:ea typeface="+mn-ea"/>
                <a:cs typeface="Calibri"/>
                <a:sym typeface="Arial"/>
              </a:endParaRPr>
            </a:p>
          </p:txBody>
        </p:sp>
        <p:pic>
          <p:nvPicPr>
            <p:cNvPr id="38" name="Graphic 52">
              <a:extLst>
                <a:ext uri="{FF2B5EF4-FFF2-40B4-BE49-F238E27FC236}">
                  <a16:creationId xmlns:a16="http://schemas.microsoft.com/office/drawing/2014/main" id="{87C288A2-0052-A2D8-70CC-F7F457F1D8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78686" y="6071038"/>
              <a:ext cx="975565" cy="184699"/>
            </a:xfrm>
            <a:prstGeom prst="rect">
              <a:avLst/>
            </a:prstGeom>
          </p:spPr>
        </p:pic>
      </p:grpSp>
      <p:cxnSp>
        <p:nvCxnSpPr>
          <p:cNvPr id="39" name="Elbow Connector 50">
            <a:extLst>
              <a:ext uri="{FF2B5EF4-FFF2-40B4-BE49-F238E27FC236}">
                <a16:creationId xmlns:a16="http://schemas.microsoft.com/office/drawing/2014/main" id="{82A147BB-319B-36DC-0B18-F7D6749E9E06}"/>
              </a:ext>
            </a:extLst>
          </p:cNvPr>
          <p:cNvCxnSpPr>
            <a:stCxn id="31" idx="3"/>
            <a:endCxn id="5" idx="1"/>
          </p:cNvCxnSpPr>
          <p:nvPr/>
        </p:nvCxnSpPr>
        <p:spPr>
          <a:xfrm flipV="1">
            <a:off x="1816410" y="2697703"/>
            <a:ext cx="744227" cy="5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78B1FD8-8F79-DCA6-246D-6AD67C51E337}"/>
              </a:ext>
            </a:extLst>
          </p:cNvPr>
          <p:cNvCxnSpPr>
            <a:stCxn id="34" idx="3"/>
            <a:endCxn id="20" idx="1"/>
          </p:cNvCxnSpPr>
          <p:nvPr/>
        </p:nvCxnSpPr>
        <p:spPr>
          <a:xfrm flipV="1">
            <a:off x="1686541" y="4185373"/>
            <a:ext cx="874096" cy="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83">
            <a:extLst>
              <a:ext uri="{FF2B5EF4-FFF2-40B4-BE49-F238E27FC236}">
                <a16:creationId xmlns:a16="http://schemas.microsoft.com/office/drawing/2014/main" id="{2CE5A5A5-1CC9-788C-9DC3-AE480CCE2E80}"/>
              </a:ext>
            </a:extLst>
          </p:cNvPr>
          <p:cNvCxnSpPr>
            <a:cxnSpLocks/>
            <a:stCxn id="5" idx="3"/>
          </p:cNvCxnSpPr>
          <p:nvPr/>
        </p:nvCxnSpPr>
        <p:spPr>
          <a:xfrm flipV="1">
            <a:off x="3697115" y="2180696"/>
            <a:ext cx="1090691" cy="51700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87">
            <a:extLst>
              <a:ext uri="{FF2B5EF4-FFF2-40B4-BE49-F238E27FC236}">
                <a16:creationId xmlns:a16="http://schemas.microsoft.com/office/drawing/2014/main" id="{359A5B3C-A0E4-F0E1-C2E5-D519D3DED887}"/>
              </a:ext>
            </a:extLst>
          </p:cNvPr>
          <p:cNvCxnSpPr>
            <a:cxnSpLocks/>
            <a:stCxn id="5" idx="3"/>
          </p:cNvCxnSpPr>
          <p:nvPr/>
        </p:nvCxnSpPr>
        <p:spPr>
          <a:xfrm>
            <a:off x="3697115" y="2697702"/>
            <a:ext cx="1103297" cy="7237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100">
            <a:extLst>
              <a:ext uri="{FF2B5EF4-FFF2-40B4-BE49-F238E27FC236}">
                <a16:creationId xmlns:a16="http://schemas.microsoft.com/office/drawing/2014/main" id="{763F739E-6F87-C02A-EE59-216D5A13F2B9}"/>
              </a:ext>
            </a:extLst>
          </p:cNvPr>
          <p:cNvCxnSpPr>
            <a:stCxn id="20" idx="3"/>
          </p:cNvCxnSpPr>
          <p:nvPr/>
        </p:nvCxnSpPr>
        <p:spPr>
          <a:xfrm flipV="1">
            <a:off x="3697115" y="3699156"/>
            <a:ext cx="1103297" cy="486218"/>
          </a:xfrm>
          <a:prstGeom prst="curvedConnector3">
            <a:avLst>
              <a:gd name="adj1" fmla="val 584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102">
            <a:extLst>
              <a:ext uri="{FF2B5EF4-FFF2-40B4-BE49-F238E27FC236}">
                <a16:creationId xmlns:a16="http://schemas.microsoft.com/office/drawing/2014/main" id="{0AEA8A43-B762-ED97-0835-59F822D7EBB7}"/>
              </a:ext>
            </a:extLst>
          </p:cNvPr>
          <p:cNvCxnSpPr>
            <a:stCxn id="20" idx="3"/>
            <a:endCxn id="14" idx="1"/>
          </p:cNvCxnSpPr>
          <p:nvPr/>
        </p:nvCxnSpPr>
        <p:spPr>
          <a:xfrm>
            <a:off x="3697116" y="4185373"/>
            <a:ext cx="1115904" cy="529643"/>
          </a:xfrm>
          <a:prstGeom prst="curvedConnector3">
            <a:avLst>
              <a:gd name="adj1" fmla="val 476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105">
            <a:extLst>
              <a:ext uri="{FF2B5EF4-FFF2-40B4-BE49-F238E27FC236}">
                <a16:creationId xmlns:a16="http://schemas.microsoft.com/office/drawing/2014/main" id="{05DCBF37-C6BF-5ED6-1306-EA0B2D76C521}"/>
              </a:ext>
            </a:extLst>
          </p:cNvPr>
          <p:cNvCxnSpPr>
            <a:cxnSpLocks/>
            <a:stCxn id="20" idx="3"/>
            <a:endCxn id="17" idx="1"/>
          </p:cNvCxnSpPr>
          <p:nvPr/>
        </p:nvCxnSpPr>
        <p:spPr>
          <a:xfrm>
            <a:off x="3697115" y="4185373"/>
            <a:ext cx="1103297" cy="1710462"/>
          </a:xfrm>
          <a:prstGeom prst="curvedConnector3">
            <a:avLst>
              <a:gd name="adj1" fmla="val 325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140">
            <a:extLst>
              <a:ext uri="{FF2B5EF4-FFF2-40B4-BE49-F238E27FC236}">
                <a16:creationId xmlns:a16="http://schemas.microsoft.com/office/drawing/2014/main" id="{B3253D36-B06E-8CFD-9D29-E6B8D5185E4A}"/>
              </a:ext>
            </a:extLst>
          </p:cNvPr>
          <p:cNvCxnSpPr>
            <a:cxnSpLocks/>
            <a:endCxn id="28" idx="3"/>
          </p:cNvCxnSpPr>
          <p:nvPr/>
        </p:nvCxnSpPr>
        <p:spPr>
          <a:xfrm>
            <a:off x="5936891" y="2368362"/>
            <a:ext cx="11260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149">
            <a:extLst>
              <a:ext uri="{FF2B5EF4-FFF2-40B4-BE49-F238E27FC236}">
                <a16:creationId xmlns:a16="http://schemas.microsoft.com/office/drawing/2014/main" id="{36C19F43-5357-8E95-902F-C88390550592}"/>
              </a:ext>
            </a:extLst>
          </p:cNvPr>
          <p:cNvCxnSpPr>
            <a:cxnSpLocks/>
            <a:stCxn id="14" idx="3"/>
          </p:cNvCxnSpPr>
          <p:nvPr/>
        </p:nvCxnSpPr>
        <p:spPr>
          <a:xfrm flipV="1">
            <a:off x="5949499" y="2786515"/>
            <a:ext cx="1647979" cy="19285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151">
            <a:extLst>
              <a:ext uri="{FF2B5EF4-FFF2-40B4-BE49-F238E27FC236}">
                <a16:creationId xmlns:a16="http://schemas.microsoft.com/office/drawing/2014/main" id="{EFA26AF8-14A6-F6B4-5B94-2DA0BA96B9DE}"/>
              </a:ext>
            </a:extLst>
          </p:cNvPr>
          <p:cNvCxnSpPr>
            <a:stCxn id="14" idx="3"/>
            <a:endCxn id="23" idx="2"/>
          </p:cNvCxnSpPr>
          <p:nvPr/>
        </p:nvCxnSpPr>
        <p:spPr>
          <a:xfrm>
            <a:off x="5949499" y="4715016"/>
            <a:ext cx="1166330" cy="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152">
            <a:extLst>
              <a:ext uri="{FF2B5EF4-FFF2-40B4-BE49-F238E27FC236}">
                <a16:creationId xmlns:a16="http://schemas.microsoft.com/office/drawing/2014/main" id="{5F62D386-5A28-C410-C7BC-BCAA23438AA0}"/>
              </a:ext>
            </a:extLst>
          </p:cNvPr>
          <p:cNvCxnSpPr>
            <a:cxnSpLocks/>
            <a:stCxn id="17" idx="3"/>
            <a:endCxn id="37" idx="1"/>
          </p:cNvCxnSpPr>
          <p:nvPr/>
        </p:nvCxnSpPr>
        <p:spPr>
          <a:xfrm>
            <a:off x="5936891" y="5895835"/>
            <a:ext cx="1175398" cy="2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CF223A6-02AE-840F-C499-F988899C1351}"/>
              </a:ext>
            </a:extLst>
          </p:cNvPr>
          <p:cNvSpPr txBox="1"/>
          <p:nvPr/>
        </p:nvSpPr>
        <p:spPr>
          <a:xfrm>
            <a:off x="4222099" y="3689389"/>
            <a:ext cx="184731"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8324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8"/>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5638799" cy="2179058"/>
          </a:xfrm>
        </p:spPr>
        <p:txBody>
          <a:bodyPr/>
          <a:lstStyle/>
          <a:p>
            <a:r>
              <a:rPr lang="en-US" sz="7200" dirty="0"/>
              <a:t>AKS Deployment</a:t>
            </a:r>
          </a:p>
        </p:txBody>
      </p:sp>
    </p:spTree>
    <p:extLst>
      <p:ext uri="{BB962C8B-B14F-4D97-AF65-F5344CB8AC3E}">
        <p14:creationId xmlns:p14="http://schemas.microsoft.com/office/powerpoint/2010/main" val="256421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82FEEC-E321-2B07-65DA-E9F989FB2D79}"/>
              </a:ext>
            </a:extLst>
          </p:cNvPr>
          <p:cNvSpPr>
            <a:spLocks noGrp="1"/>
          </p:cNvSpPr>
          <p:nvPr>
            <p:ph type="sldNum" sz="quarter" idx="11"/>
          </p:nvPr>
        </p:nvSpPr>
        <p:spPr>
          <a:xfrm>
            <a:off x="882" y="6482890"/>
            <a:ext cx="597194" cy="373472"/>
          </a:xfrm>
        </p:spPr>
        <p:txBody>
          <a:bodyPr/>
          <a:lstStyle/>
          <a:p>
            <a:pPr algn="r" defTabSz="1243493">
              <a:buClr>
                <a:srgbClr val="000000"/>
              </a:buClr>
              <a:defRPr/>
            </a:pPr>
            <a:fld id="{510E4B8B-BBC0-4E5B-A613-A004BCF3B379}" type="slidenum">
              <a:rPr lang="en-AU" sz="952" kern="0">
                <a:solidFill>
                  <a:srgbClr val="2C2C2C"/>
                </a:solidFill>
                <a:latin typeface="Montserrat Light"/>
                <a:cs typeface="Arial"/>
                <a:sym typeface="Arial"/>
              </a:rPr>
              <a:pPr algn="r" defTabSz="1243493">
                <a:buClr>
                  <a:srgbClr val="000000"/>
                </a:buClr>
                <a:defRPr/>
              </a:pPr>
              <a:t>16</a:t>
            </a:fld>
            <a:endParaRPr lang="en-AU" sz="952" kern="0">
              <a:solidFill>
                <a:srgbClr val="2C2C2C"/>
              </a:solidFill>
              <a:latin typeface="Montserrat Light"/>
              <a:cs typeface="Arial"/>
              <a:sym typeface="Arial"/>
            </a:endParaRPr>
          </a:p>
        </p:txBody>
      </p:sp>
      <p:pic>
        <p:nvPicPr>
          <p:cNvPr id="13" name="Picture 12">
            <a:extLst>
              <a:ext uri="{FF2B5EF4-FFF2-40B4-BE49-F238E27FC236}">
                <a16:creationId xmlns:a16="http://schemas.microsoft.com/office/drawing/2014/main" id="{8D3BEF4D-9122-6248-EBC4-18562EC94378}"/>
              </a:ext>
            </a:extLst>
          </p:cNvPr>
          <p:cNvPicPr>
            <a:picLocks noChangeAspect="1"/>
          </p:cNvPicPr>
          <p:nvPr/>
        </p:nvPicPr>
        <p:blipFill>
          <a:blip r:embed="rId5">
            <a:lum bright="-80000"/>
            <a:extLst>
              <a:ext uri="{96DAC541-7B7A-43D3-8B79-37D633B846F1}">
                <asvg:svgBlip xmlns:asvg="http://schemas.microsoft.com/office/drawing/2016/SVG/main" r:embed="rId6"/>
              </a:ext>
            </a:extLst>
          </a:blip>
          <a:srcRect/>
          <a:stretch/>
        </p:blipFill>
        <p:spPr>
          <a:xfrm>
            <a:off x="10448122" y="420441"/>
            <a:ext cx="1630818" cy="348040"/>
          </a:xfrm>
          <a:prstGeom prst="rect">
            <a:avLst/>
          </a:prstGeom>
        </p:spPr>
      </p:pic>
      <p:sp>
        <p:nvSpPr>
          <p:cNvPr id="3" name="Footer Placeholder 2">
            <a:extLst>
              <a:ext uri="{FF2B5EF4-FFF2-40B4-BE49-F238E27FC236}">
                <a16:creationId xmlns:a16="http://schemas.microsoft.com/office/drawing/2014/main" id="{22216B48-3425-03ED-6CD7-4D8D60C57E02}"/>
              </a:ext>
            </a:extLst>
          </p:cNvPr>
          <p:cNvSpPr>
            <a:spLocks noGrp="1"/>
          </p:cNvSpPr>
          <p:nvPr>
            <p:ph type="ftr" sz="quarter" idx="10"/>
          </p:nvPr>
        </p:nvSpPr>
        <p:spPr>
          <a:xfrm>
            <a:off x="598074" y="6482890"/>
            <a:ext cx="3525896" cy="373472"/>
          </a:xfrm>
        </p:spPr>
        <p:txBody>
          <a:bodyPr/>
          <a:lstStyle/>
          <a:p>
            <a:pPr defTabSz="1243493">
              <a:buClr>
                <a:srgbClr val="000000"/>
              </a:buClr>
              <a:defRPr/>
            </a:pPr>
            <a:r>
              <a:rPr lang="en-US" sz="952" kern="0">
                <a:solidFill>
                  <a:srgbClr val="2C2C2C"/>
                </a:solidFill>
                <a:latin typeface="Montserrat Light"/>
                <a:cs typeface="Arial"/>
                <a:sym typeface="Montserrat"/>
              </a:rPr>
              <a:t>|    © 2023 Kubernetes Community Day Australia</a:t>
            </a:r>
          </a:p>
        </p:txBody>
      </p:sp>
      <p:pic>
        <p:nvPicPr>
          <p:cNvPr id="4" name="KCDSydneyDemo AKS Deployment">
            <a:hlinkClick r:id="" action="ppaction://media"/>
            <a:extLst>
              <a:ext uri="{FF2B5EF4-FFF2-40B4-BE49-F238E27FC236}">
                <a16:creationId xmlns:a16="http://schemas.microsoft.com/office/drawing/2014/main" id="{29002F15-7698-A580-220D-61BDA31D052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82" y="-1"/>
            <a:ext cx="12434710" cy="6994525"/>
          </a:xfrm>
          <a:prstGeom prst="rect">
            <a:avLst/>
          </a:prstGeom>
        </p:spPr>
      </p:pic>
    </p:spTree>
    <p:extLst>
      <p:ext uri="{BB962C8B-B14F-4D97-AF65-F5344CB8AC3E}">
        <p14:creationId xmlns:p14="http://schemas.microsoft.com/office/powerpoint/2010/main" val="426551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8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AKS Scaling</a:t>
            </a:r>
          </a:p>
        </p:txBody>
      </p:sp>
    </p:spTree>
    <p:extLst>
      <p:ext uri="{BB962C8B-B14F-4D97-AF65-F5344CB8AC3E}">
        <p14:creationId xmlns:p14="http://schemas.microsoft.com/office/powerpoint/2010/main" val="42513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82FEEC-E321-2B07-65DA-E9F989FB2D79}"/>
              </a:ext>
            </a:extLst>
          </p:cNvPr>
          <p:cNvSpPr>
            <a:spLocks noGrp="1"/>
          </p:cNvSpPr>
          <p:nvPr>
            <p:ph type="sldNum" sz="quarter" idx="11"/>
          </p:nvPr>
        </p:nvSpPr>
        <p:spPr>
          <a:xfrm>
            <a:off x="882" y="6482890"/>
            <a:ext cx="597194" cy="373472"/>
          </a:xfrm>
        </p:spPr>
        <p:txBody>
          <a:bodyPr/>
          <a:lstStyle/>
          <a:p>
            <a:pPr algn="r" defTabSz="1243493">
              <a:buClr>
                <a:srgbClr val="000000"/>
              </a:buClr>
              <a:defRPr/>
            </a:pPr>
            <a:fld id="{510E4B8B-BBC0-4E5B-A613-A004BCF3B379}" type="slidenum">
              <a:rPr lang="en-AU" sz="952" kern="0">
                <a:solidFill>
                  <a:srgbClr val="2C2C2C"/>
                </a:solidFill>
                <a:latin typeface="Montserrat Light"/>
                <a:cs typeface="Arial"/>
                <a:sym typeface="Arial"/>
              </a:rPr>
              <a:pPr algn="r" defTabSz="1243493">
                <a:buClr>
                  <a:srgbClr val="000000"/>
                </a:buClr>
                <a:defRPr/>
              </a:pPr>
              <a:t>18</a:t>
            </a:fld>
            <a:endParaRPr lang="en-AU" sz="952" kern="0">
              <a:solidFill>
                <a:srgbClr val="2C2C2C"/>
              </a:solidFill>
              <a:latin typeface="Montserrat Light"/>
              <a:cs typeface="Arial"/>
              <a:sym typeface="Arial"/>
            </a:endParaRPr>
          </a:p>
        </p:txBody>
      </p:sp>
      <p:pic>
        <p:nvPicPr>
          <p:cNvPr id="13" name="Picture 12">
            <a:extLst>
              <a:ext uri="{FF2B5EF4-FFF2-40B4-BE49-F238E27FC236}">
                <a16:creationId xmlns:a16="http://schemas.microsoft.com/office/drawing/2014/main" id="{8D3BEF4D-9122-6248-EBC4-18562EC94378}"/>
              </a:ext>
            </a:extLst>
          </p:cNvPr>
          <p:cNvPicPr>
            <a:picLocks noChangeAspect="1"/>
          </p:cNvPicPr>
          <p:nvPr/>
        </p:nvPicPr>
        <p:blipFill>
          <a:blip r:embed="rId5">
            <a:lum bright="-80000"/>
            <a:extLst>
              <a:ext uri="{96DAC541-7B7A-43D3-8B79-37D633B846F1}">
                <asvg:svgBlip xmlns:asvg="http://schemas.microsoft.com/office/drawing/2016/SVG/main" r:embed="rId6"/>
              </a:ext>
            </a:extLst>
          </a:blip>
          <a:srcRect/>
          <a:stretch/>
        </p:blipFill>
        <p:spPr>
          <a:xfrm>
            <a:off x="10448122" y="420441"/>
            <a:ext cx="1630818" cy="348040"/>
          </a:xfrm>
          <a:prstGeom prst="rect">
            <a:avLst/>
          </a:prstGeom>
        </p:spPr>
      </p:pic>
      <p:sp>
        <p:nvSpPr>
          <p:cNvPr id="3" name="Footer Placeholder 2">
            <a:extLst>
              <a:ext uri="{FF2B5EF4-FFF2-40B4-BE49-F238E27FC236}">
                <a16:creationId xmlns:a16="http://schemas.microsoft.com/office/drawing/2014/main" id="{22216B48-3425-03ED-6CD7-4D8D60C57E02}"/>
              </a:ext>
            </a:extLst>
          </p:cNvPr>
          <p:cNvSpPr>
            <a:spLocks noGrp="1"/>
          </p:cNvSpPr>
          <p:nvPr>
            <p:ph type="ftr" sz="quarter" idx="10"/>
          </p:nvPr>
        </p:nvSpPr>
        <p:spPr>
          <a:xfrm>
            <a:off x="598074" y="6482890"/>
            <a:ext cx="3525896" cy="373472"/>
          </a:xfrm>
        </p:spPr>
        <p:txBody>
          <a:bodyPr/>
          <a:lstStyle/>
          <a:p>
            <a:pPr defTabSz="1243493">
              <a:buClr>
                <a:srgbClr val="000000"/>
              </a:buClr>
              <a:defRPr/>
            </a:pPr>
            <a:r>
              <a:rPr lang="en-US" sz="952" kern="0">
                <a:solidFill>
                  <a:srgbClr val="2C2C2C"/>
                </a:solidFill>
                <a:latin typeface="Montserrat Light"/>
                <a:cs typeface="Arial"/>
                <a:sym typeface="Montserrat"/>
              </a:rPr>
              <a:t>|    © 2023 Kubernetes Community Day Australia</a:t>
            </a:r>
          </a:p>
        </p:txBody>
      </p:sp>
      <p:pic>
        <p:nvPicPr>
          <p:cNvPr id="4" name="KCDSydneyDemo Part2">
            <a:hlinkClick r:id="" action="ppaction://media"/>
            <a:extLst>
              <a:ext uri="{FF2B5EF4-FFF2-40B4-BE49-F238E27FC236}">
                <a16:creationId xmlns:a16="http://schemas.microsoft.com/office/drawing/2014/main" id="{F0A2113A-0CD3-522A-6458-B680021C59A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82" y="0"/>
            <a:ext cx="12434711" cy="6994526"/>
          </a:xfrm>
          <a:prstGeom prst="rect">
            <a:avLst/>
          </a:prstGeom>
        </p:spPr>
      </p:pic>
    </p:spTree>
    <p:extLst>
      <p:ext uri="{BB962C8B-B14F-4D97-AF65-F5344CB8AC3E}">
        <p14:creationId xmlns:p14="http://schemas.microsoft.com/office/powerpoint/2010/main" val="246390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0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291F95-CA04-8F24-7577-16203FDBCEBF}"/>
              </a:ext>
            </a:extLst>
          </p:cNvPr>
          <p:cNvSpPr>
            <a:spLocks noGrp="1"/>
          </p:cNvSpPr>
          <p:nvPr>
            <p:ph type="title"/>
          </p:nvPr>
        </p:nvSpPr>
        <p:spPr/>
        <p:txBody>
          <a:bodyPr/>
          <a:lstStyle/>
          <a:p>
            <a:r>
              <a:rPr lang="en-US" dirty="0"/>
              <a:t>Azure Kubernetes Fleet Manager</a:t>
            </a:r>
            <a:endParaRPr lang="en-AU" dirty="0"/>
          </a:p>
        </p:txBody>
      </p:sp>
      <p:pic>
        <p:nvPicPr>
          <p:cNvPr id="3" name="Picture 2" descr="A screenshot of a computer&#10;&#10;Description automatically generated">
            <a:extLst>
              <a:ext uri="{FF2B5EF4-FFF2-40B4-BE49-F238E27FC236}">
                <a16:creationId xmlns:a16="http://schemas.microsoft.com/office/drawing/2014/main" id="{9C9B5778-6BED-2EBF-EB79-B70919DE3D35}"/>
              </a:ext>
            </a:extLst>
          </p:cNvPr>
          <p:cNvPicPr>
            <a:picLocks noChangeAspect="1"/>
          </p:cNvPicPr>
          <p:nvPr/>
        </p:nvPicPr>
        <p:blipFill>
          <a:blip r:embed="rId2"/>
          <a:stretch>
            <a:fillRect/>
          </a:stretch>
        </p:blipFill>
        <p:spPr>
          <a:xfrm>
            <a:off x="1493837" y="1363662"/>
            <a:ext cx="9852230" cy="5542369"/>
          </a:xfrm>
          <a:prstGeom prst="rect">
            <a:avLst/>
          </a:prstGeom>
        </p:spPr>
      </p:pic>
    </p:spTree>
    <p:extLst>
      <p:ext uri="{BB962C8B-B14F-4D97-AF65-F5344CB8AC3E}">
        <p14:creationId xmlns:p14="http://schemas.microsoft.com/office/powerpoint/2010/main" val="12660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5;p20">
            <a:extLst>
              <a:ext uri="{FF2B5EF4-FFF2-40B4-BE49-F238E27FC236}">
                <a16:creationId xmlns:a16="http://schemas.microsoft.com/office/drawing/2014/main" id="{F16E28CA-08E7-4C6D-917F-228CE988BFC3}"/>
              </a:ext>
            </a:extLst>
          </p:cNvPr>
          <p:cNvSpPr txBox="1"/>
          <p:nvPr/>
        </p:nvSpPr>
        <p:spPr>
          <a:xfrm>
            <a:off x="8392779" y="1838554"/>
            <a:ext cx="4038600" cy="3476809"/>
          </a:xfrm>
          <a:prstGeom prst="rect">
            <a:avLst/>
          </a:prstGeom>
          <a:noFill/>
          <a:ln>
            <a:noFill/>
          </a:ln>
        </p:spPr>
        <p:txBody>
          <a:bodyPr spcFirstLastPara="1" wrap="square" lIns="72847" tIns="72847" rIns="72847" bIns="72847" anchor="t" anchorCtr="0">
            <a:noAutofit/>
          </a:bodyPr>
          <a:lstStyle/>
          <a:p>
            <a:pPr>
              <a:buClr>
                <a:srgbClr val="000000"/>
              </a:buClr>
              <a:buSzPts val="1100"/>
            </a:pPr>
            <a:r>
              <a:rPr lang="en-GB" sz="2856" dirty="0">
                <a:latin typeface="+mj-lt"/>
              </a:rPr>
              <a:t>Cloud Computing Science - From Abstraction to </a:t>
            </a:r>
            <a:r>
              <a:rPr lang="en-GB" sz="3264" dirty="0">
                <a:latin typeface="+mj-lt"/>
              </a:rPr>
              <a:t>Invention</a:t>
            </a:r>
            <a:r>
              <a:rPr lang="en-GB" sz="2856" dirty="0">
                <a:latin typeface="+mj-lt"/>
              </a:rPr>
              <a:t> changing the way we communicate, learn, solve problems and do business</a:t>
            </a:r>
            <a:endParaRPr sz="2040" dirty="0">
              <a:latin typeface="+mj-lt"/>
              <a:ea typeface="Montserrat Light"/>
              <a:cs typeface="Montserrat Light"/>
              <a:sym typeface="Montserrat Light"/>
            </a:endParaRPr>
          </a:p>
          <a:p>
            <a:endParaRPr sz="2448" dirty="0">
              <a:latin typeface="+mj-lt"/>
              <a:ea typeface="Montserrat Light"/>
              <a:cs typeface="Montserrat Light"/>
              <a:sym typeface="Montserrat Light"/>
            </a:endParaRPr>
          </a:p>
        </p:txBody>
      </p:sp>
      <p:sp>
        <p:nvSpPr>
          <p:cNvPr id="5" name="Google Shape;146;p20">
            <a:extLst>
              <a:ext uri="{FF2B5EF4-FFF2-40B4-BE49-F238E27FC236}">
                <a16:creationId xmlns:a16="http://schemas.microsoft.com/office/drawing/2014/main" id="{A1E25C32-D200-47A8-974D-79B368FFFA4F}"/>
              </a:ext>
            </a:extLst>
          </p:cNvPr>
          <p:cNvSpPr txBox="1"/>
          <p:nvPr/>
        </p:nvSpPr>
        <p:spPr>
          <a:xfrm>
            <a:off x="550498" y="421884"/>
            <a:ext cx="7026215" cy="610721"/>
          </a:xfrm>
          <a:prstGeom prst="rect">
            <a:avLst/>
          </a:prstGeom>
          <a:noFill/>
          <a:ln>
            <a:noFill/>
          </a:ln>
        </p:spPr>
        <p:txBody>
          <a:bodyPr spcFirstLastPara="1" wrap="square" lIns="72847" tIns="72847" rIns="72847" bIns="72847" anchor="ctr" anchorCtr="0">
            <a:noAutofit/>
          </a:bodyPr>
          <a:lstStyle/>
          <a:p>
            <a:pPr>
              <a:lnSpc>
                <a:spcPct val="90000"/>
              </a:lnSpc>
            </a:pPr>
            <a:r>
              <a:rPr lang="en-AU" sz="3672" b="1" dirty="0"/>
              <a:t>youtube.com/</a:t>
            </a:r>
            <a:r>
              <a:rPr lang="en-AU" sz="3672" b="1" dirty="0" err="1"/>
              <a:t>AzureTar</a:t>
            </a:r>
            <a:endParaRPr lang="en-AU" sz="3672" b="1" dirty="0"/>
          </a:p>
          <a:p>
            <a:pPr>
              <a:lnSpc>
                <a:spcPct val="90000"/>
              </a:lnSpc>
            </a:pPr>
            <a:endParaRPr sz="4488" dirty="0">
              <a:latin typeface="Montserrat Medium"/>
              <a:ea typeface="Montserrat Medium"/>
              <a:cs typeface="Montserrat Medium"/>
              <a:sym typeface="Montserrat Medium"/>
            </a:endParaRPr>
          </a:p>
        </p:txBody>
      </p:sp>
      <p:sp>
        <p:nvSpPr>
          <p:cNvPr id="6" name="Title 1">
            <a:extLst>
              <a:ext uri="{FF2B5EF4-FFF2-40B4-BE49-F238E27FC236}">
                <a16:creationId xmlns:a16="http://schemas.microsoft.com/office/drawing/2014/main" id="{82E39F1E-E209-48DB-95CA-67191BC42D8A}"/>
              </a:ext>
            </a:extLst>
          </p:cNvPr>
          <p:cNvSpPr>
            <a:spLocks noGrp="1"/>
          </p:cNvSpPr>
          <p:nvPr>
            <p:ph type="title"/>
          </p:nvPr>
        </p:nvSpPr>
        <p:spPr>
          <a:xfrm>
            <a:off x="8885237" y="138642"/>
            <a:ext cx="3276600" cy="1377420"/>
          </a:xfrm>
        </p:spPr>
        <p:txBody>
          <a:bodyPr>
            <a:normAutofit fontScale="90000"/>
          </a:bodyPr>
          <a:lstStyle/>
          <a:p>
            <a:r>
              <a:rPr lang="en-AU" sz="3672" dirty="0">
                <a:solidFill>
                  <a:schemeClr val="tx1"/>
                </a:solidFill>
              </a:rPr>
              <a:t>   </a:t>
            </a:r>
            <a:r>
              <a:rPr lang="en-AU" sz="3100" b="1" dirty="0">
                <a:solidFill>
                  <a:schemeClr val="tx1"/>
                </a:solidFill>
              </a:rPr>
              <a:t>AzureTar.com </a:t>
            </a:r>
            <a:br>
              <a:rPr lang="en-AU" sz="3100" b="1" dirty="0">
                <a:solidFill>
                  <a:schemeClr val="tx1"/>
                </a:solidFill>
              </a:rPr>
            </a:br>
            <a:r>
              <a:rPr lang="en-AU" sz="3100" b="1" dirty="0">
                <a:solidFill>
                  <a:schemeClr val="tx1"/>
                </a:solidFill>
              </a:rPr>
              <a:t>    @AzureTar</a:t>
            </a:r>
            <a:br>
              <a:rPr lang="en-AU" sz="3100" b="1" dirty="0">
                <a:solidFill>
                  <a:schemeClr val="tx1"/>
                </a:solidFill>
              </a:rPr>
            </a:br>
            <a:endParaRPr lang="en-AU" sz="3672" b="1" dirty="0">
              <a:solidFill>
                <a:schemeClr val="tx1"/>
              </a:solidFill>
            </a:endParaRPr>
          </a:p>
        </p:txBody>
      </p:sp>
      <p:pic>
        <p:nvPicPr>
          <p:cNvPr id="8" name="Picture 7" descr="A picture containing indoor, wearing, sitting, small&#10;&#10;Description automatically generated">
            <a:extLst>
              <a:ext uri="{FF2B5EF4-FFF2-40B4-BE49-F238E27FC236}">
                <a16:creationId xmlns:a16="http://schemas.microsoft.com/office/drawing/2014/main" id="{873C78D5-7139-43C7-98A9-8E915E409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5037" y="5315363"/>
            <a:ext cx="1405763" cy="1656981"/>
          </a:xfrm>
          <a:prstGeom prst="rect">
            <a:avLst/>
          </a:prstGeom>
        </p:spPr>
      </p:pic>
      <p:pic>
        <p:nvPicPr>
          <p:cNvPr id="9" name="Picture 8">
            <a:extLst>
              <a:ext uri="{FF2B5EF4-FFF2-40B4-BE49-F238E27FC236}">
                <a16:creationId xmlns:a16="http://schemas.microsoft.com/office/drawing/2014/main" id="{B9430F02-803E-4FCF-BC7E-A635575F0513}"/>
              </a:ext>
            </a:extLst>
          </p:cNvPr>
          <p:cNvPicPr>
            <a:picLocks noChangeAspect="1"/>
          </p:cNvPicPr>
          <p:nvPr/>
        </p:nvPicPr>
        <p:blipFill>
          <a:blip r:embed="rId3"/>
          <a:srcRect/>
          <a:stretch/>
        </p:blipFill>
        <p:spPr>
          <a:xfrm>
            <a:off x="0" y="1288"/>
            <a:ext cx="8275637" cy="6198739"/>
          </a:xfrm>
          <a:prstGeom prst="rect">
            <a:avLst/>
          </a:prstGeom>
        </p:spPr>
      </p:pic>
      <p:pic>
        <p:nvPicPr>
          <p:cNvPr id="2" name="Picture 1">
            <a:extLst>
              <a:ext uri="{FF2B5EF4-FFF2-40B4-BE49-F238E27FC236}">
                <a16:creationId xmlns:a16="http://schemas.microsoft.com/office/drawing/2014/main" id="{1A1B823D-B5C9-441F-8A01-35C79EA3C4A2}"/>
              </a:ext>
            </a:extLst>
          </p:cNvPr>
          <p:cNvPicPr>
            <a:picLocks noChangeAspect="1"/>
          </p:cNvPicPr>
          <p:nvPr/>
        </p:nvPicPr>
        <p:blipFill>
          <a:blip r:embed="rId4"/>
          <a:srcRect/>
          <a:stretch/>
        </p:blipFill>
        <p:spPr>
          <a:xfrm>
            <a:off x="8578889" y="5707061"/>
            <a:ext cx="1140273" cy="1148821"/>
          </a:xfrm>
          <a:prstGeom prst="rect">
            <a:avLst/>
          </a:prstGeom>
        </p:spPr>
      </p:pic>
      <p:sp>
        <p:nvSpPr>
          <p:cNvPr id="7" name="TextBox 6">
            <a:extLst>
              <a:ext uri="{FF2B5EF4-FFF2-40B4-BE49-F238E27FC236}">
                <a16:creationId xmlns:a16="http://schemas.microsoft.com/office/drawing/2014/main" id="{6D986ECB-0410-7341-BF78-B15D9241FB76}"/>
              </a:ext>
            </a:extLst>
          </p:cNvPr>
          <p:cNvSpPr txBox="1"/>
          <p:nvPr/>
        </p:nvSpPr>
        <p:spPr>
          <a:xfrm>
            <a:off x="550498" y="6227600"/>
            <a:ext cx="7876765" cy="646331"/>
          </a:xfrm>
          <a:prstGeom prst="rect">
            <a:avLst/>
          </a:prstGeom>
          <a:noFill/>
        </p:spPr>
        <p:txBody>
          <a:bodyPr wrap="square">
            <a:spAutoFit/>
          </a:bodyPr>
          <a:lstStyle/>
          <a:p>
            <a:r>
              <a:rPr lang="en-AU" sz="3600" b="1" dirty="0">
                <a:solidFill>
                  <a:schemeClr val="tx1"/>
                </a:solidFill>
              </a:rPr>
              <a:t>https://youtube.com/AzureTar</a:t>
            </a:r>
            <a:endParaRPr lang="en-AU" sz="3600" dirty="0"/>
          </a:p>
        </p:txBody>
      </p:sp>
    </p:spTree>
    <p:extLst>
      <p:ext uri="{BB962C8B-B14F-4D97-AF65-F5344CB8AC3E}">
        <p14:creationId xmlns:p14="http://schemas.microsoft.com/office/powerpoint/2010/main" val="274773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291F95-CA04-8F24-7577-16203FDBCEBF}"/>
              </a:ext>
            </a:extLst>
          </p:cNvPr>
          <p:cNvSpPr>
            <a:spLocks noGrp="1"/>
          </p:cNvSpPr>
          <p:nvPr>
            <p:ph type="title"/>
          </p:nvPr>
        </p:nvSpPr>
        <p:spPr/>
        <p:txBody>
          <a:bodyPr/>
          <a:lstStyle/>
          <a:p>
            <a:r>
              <a:rPr lang="en-US" dirty="0"/>
              <a:t>Update Orchestration </a:t>
            </a:r>
            <a:endParaRPr lang="en-AU" dirty="0"/>
          </a:p>
        </p:txBody>
      </p:sp>
      <p:pic>
        <p:nvPicPr>
          <p:cNvPr id="11" name="Picture 10" descr="A screenshot of a computer program&#10;&#10;Description automatically generated">
            <a:extLst>
              <a:ext uri="{FF2B5EF4-FFF2-40B4-BE49-F238E27FC236}">
                <a16:creationId xmlns:a16="http://schemas.microsoft.com/office/drawing/2014/main" id="{A4738642-B9DA-76FD-D62F-4F9911C64AC0}"/>
              </a:ext>
            </a:extLst>
          </p:cNvPr>
          <p:cNvPicPr>
            <a:picLocks noChangeAspect="1"/>
          </p:cNvPicPr>
          <p:nvPr/>
        </p:nvPicPr>
        <p:blipFill>
          <a:blip r:embed="rId2"/>
          <a:stretch>
            <a:fillRect/>
          </a:stretch>
        </p:blipFill>
        <p:spPr>
          <a:xfrm>
            <a:off x="1265237" y="1363662"/>
            <a:ext cx="9632830" cy="5105400"/>
          </a:xfrm>
          <a:prstGeom prst="rect">
            <a:avLst/>
          </a:prstGeom>
        </p:spPr>
      </p:pic>
    </p:spTree>
    <p:extLst>
      <p:ext uri="{BB962C8B-B14F-4D97-AF65-F5344CB8AC3E}">
        <p14:creationId xmlns:p14="http://schemas.microsoft.com/office/powerpoint/2010/main" val="12133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291F95-CA04-8F24-7577-16203FDBCEBF}"/>
              </a:ext>
            </a:extLst>
          </p:cNvPr>
          <p:cNvSpPr>
            <a:spLocks noGrp="1"/>
          </p:cNvSpPr>
          <p:nvPr>
            <p:ph type="title"/>
          </p:nvPr>
        </p:nvSpPr>
        <p:spPr/>
        <p:txBody>
          <a:bodyPr/>
          <a:lstStyle/>
          <a:p>
            <a:r>
              <a:rPr lang="en-US" dirty="0"/>
              <a:t>Resources Propagation</a:t>
            </a:r>
            <a:endParaRPr lang="en-AU" dirty="0"/>
          </a:p>
        </p:txBody>
      </p:sp>
      <p:pic>
        <p:nvPicPr>
          <p:cNvPr id="9" name="Picture 8" descr="A screenshot of a computer&#10;&#10;Description automatically generated">
            <a:extLst>
              <a:ext uri="{FF2B5EF4-FFF2-40B4-BE49-F238E27FC236}">
                <a16:creationId xmlns:a16="http://schemas.microsoft.com/office/drawing/2014/main" id="{339C51B5-3A08-F862-6B98-A2CD61B8C8D3}"/>
              </a:ext>
            </a:extLst>
          </p:cNvPr>
          <p:cNvPicPr>
            <a:picLocks noChangeAspect="1"/>
          </p:cNvPicPr>
          <p:nvPr/>
        </p:nvPicPr>
        <p:blipFill>
          <a:blip r:embed="rId2"/>
          <a:stretch>
            <a:fillRect/>
          </a:stretch>
        </p:blipFill>
        <p:spPr>
          <a:xfrm>
            <a:off x="1112837" y="1243388"/>
            <a:ext cx="10351756" cy="5630863"/>
          </a:xfrm>
          <a:prstGeom prst="rect">
            <a:avLst/>
          </a:prstGeom>
        </p:spPr>
      </p:pic>
    </p:spTree>
    <p:extLst>
      <p:ext uri="{BB962C8B-B14F-4D97-AF65-F5344CB8AC3E}">
        <p14:creationId xmlns:p14="http://schemas.microsoft.com/office/powerpoint/2010/main" val="71663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291F95-CA04-8F24-7577-16203FDBCEBF}"/>
              </a:ext>
            </a:extLst>
          </p:cNvPr>
          <p:cNvSpPr>
            <a:spLocks noGrp="1"/>
          </p:cNvSpPr>
          <p:nvPr>
            <p:ph type="title"/>
          </p:nvPr>
        </p:nvSpPr>
        <p:spPr/>
        <p:txBody>
          <a:bodyPr/>
          <a:lstStyle/>
          <a:p>
            <a:r>
              <a:rPr lang="en-US" dirty="0"/>
              <a:t>Multi-cluster load balancing</a:t>
            </a:r>
            <a:endParaRPr lang="en-AU" dirty="0"/>
          </a:p>
        </p:txBody>
      </p:sp>
      <p:pic>
        <p:nvPicPr>
          <p:cNvPr id="7" name="Picture 6" descr="A screenshot of a computer&#10;&#10;Description automatically generated">
            <a:extLst>
              <a:ext uri="{FF2B5EF4-FFF2-40B4-BE49-F238E27FC236}">
                <a16:creationId xmlns:a16="http://schemas.microsoft.com/office/drawing/2014/main" id="{250A52AC-B33E-B023-68C3-6D7B4178032A}"/>
              </a:ext>
            </a:extLst>
          </p:cNvPr>
          <p:cNvPicPr>
            <a:picLocks noChangeAspect="1"/>
          </p:cNvPicPr>
          <p:nvPr/>
        </p:nvPicPr>
        <p:blipFill>
          <a:blip r:embed="rId2"/>
          <a:stretch>
            <a:fillRect/>
          </a:stretch>
        </p:blipFill>
        <p:spPr>
          <a:xfrm>
            <a:off x="1493836" y="1287462"/>
            <a:ext cx="9829801" cy="5465648"/>
          </a:xfrm>
          <a:prstGeom prst="rect">
            <a:avLst/>
          </a:prstGeom>
        </p:spPr>
      </p:pic>
    </p:spTree>
    <p:extLst>
      <p:ext uri="{BB962C8B-B14F-4D97-AF65-F5344CB8AC3E}">
        <p14:creationId xmlns:p14="http://schemas.microsoft.com/office/powerpoint/2010/main" val="168536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with low confidence">
            <a:extLst>
              <a:ext uri="{FF2B5EF4-FFF2-40B4-BE49-F238E27FC236}">
                <a16:creationId xmlns:a16="http://schemas.microsoft.com/office/drawing/2014/main" id="{DF1B1B5E-9780-AA23-74D6-233829D473CC}"/>
              </a:ext>
            </a:extLst>
          </p:cNvPr>
          <p:cNvPicPr>
            <a:picLocks noChangeAspect="1"/>
          </p:cNvPicPr>
          <p:nvPr/>
        </p:nvPicPr>
        <p:blipFill>
          <a:blip r:embed="rId2"/>
          <a:stretch>
            <a:fillRect/>
          </a:stretch>
        </p:blipFill>
        <p:spPr>
          <a:xfrm>
            <a:off x="0" y="-1"/>
            <a:ext cx="12807380" cy="6994525"/>
          </a:xfrm>
          <a:prstGeom prst="rect">
            <a:avLst/>
          </a:prstGeom>
        </p:spPr>
      </p:pic>
    </p:spTree>
    <p:extLst>
      <p:ext uri="{BB962C8B-B14F-4D97-AF65-F5344CB8AC3E}">
        <p14:creationId xmlns:p14="http://schemas.microsoft.com/office/powerpoint/2010/main" val="162061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D8F0C0B-076B-A2EE-C678-FACB08CF2860}"/>
              </a:ext>
            </a:extLst>
          </p:cNvPr>
          <p:cNvPicPr>
            <a:picLocks noChangeAspect="1"/>
          </p:cNvPicPr>
          <p:nvPr/>
        </p:nvPicPr>
        <p:blipFill>
          <a:blip r:embed="rId2"/>
          <a:stretch>
            <a:fillRect/>
          </a:stretch>
        </p:blipFill>
        <p:spPr>
          <a:xfrm>
            <a:off x="503237" y="254"/>
            <a:ext cx="10972800" cy="6922007"/>
          </a:xfrm>
          <a:prstGeom prst="rect">
            <a:avLst/>
          </a:prstGeom>
        </p:spPr>
      </p:pic>
    </p:spTree>
    <p:extLst>
      <p:ext uri="{BB962C8B-B14F-4D97-AF65-F5344CB8AC3E}">
        <p14:creationId xmlns:p14="http://schemas.microsoft.com/office/powerpoint/2010/main" val="123705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CA503969-D119-ED2E-9E07-8FFAD5636B08}"/>
              </a:ext>
            </a:extLst>
          </p:cNvPr>
          <p:cNvPicPr>
            <a:picLocks noChangeAspect="1"/>
          </p:cNvPicPr>
          <p:nvPr/>
        </p:nvPicPr>
        <p:blipFill>
          <a:blip r:embed="rId2"/>
          <a:stretch>
            <a:fillRect/>
          </a:stretch>
        </p:blipFill>
        <p:spPr>
          <a:xfrm>
            <a:off x="0" y="296862"/>
            <a:ext cx="12436475" cy="5649111"/>
          </a:xfrm>
          <a:prstGeom prst="rect">
            <a:avLst/>
          </a:prstGeom>
        </p:spPr>
      </p:pic>
    </p:spTree>
    <p:extLst>
      <p:ext uri="{BB962C8B-B14F-4D97-AF65-F5344CB8AC3E}">
        <p14:creationId xmlns:p14="http://schemas.microsoft.com/office/powerpoint/2010/main" val="32360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45BC54C4-BF41-F398-59D7-3E9A80CCDA85}"/>
              </a:ext>
              <a:ext uri="{C183D7F6-B498-43B3-948B-1728B52AA6E4}">
                <adec:decorative xmlns:adec="http://schemas.microsoft.com/office/drawing/2017/decorative" val="1"/>
              </a:ext>
            </a:extLst>
          </p:cNvPr>
          <p:cNvSpPr/>
          <p:nvPr/>
        </p:nvSpPr>
        <p:spPr bwMode="auto">
          <a:xfrm>
            <a:off x="300417" y="6383094"/>
            <a:ext cx="4946359" cy="61143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6" rIns="0" bIns="47566" numCol="1" rtlCol="0" anchor="ctr" anchorCtr="0" compatLnSpc="1">
            <a:prstTxWarp prst="textNoShape">
              <a:avLst/>
            </a:prstTxWarp>
          </a:bodyPr>
          <a:lstStyle/>
          <a:p>
            <a:pPr algn="ctr" defTabSz="951052" fontAlgn="base">
              <a:spcBef>
                <a:spcPct val="0"/>
              </a:spcBef>
              <a:spcAft>
                <a:spcPct val="0"/>
              </a:spcAft>
            </a:pPr>
            <a:endParaRPr lang="en-US" sz="1632">
              <a:solidFill>
                <a:srgbClr val="FFFFFF"/>
              </a:solidFill>
              <a:latin typeface="Segoe UI"/>
            </a:endParaRPr>
          </a:p>
        </p:txBody>
      </p:sp>
      <p:sp>
        <p:nvSpPr>
          <p:cNvPr id="9" name="Title 8">
            <a:extLst>
              <a:ext uri="{FF2B5EF4-FFF2-40B4-BE49-F238E27FC236}">
                <a16:creationId xmlns:a16="http://schemas.microsoft.com/office/drawing/2014/main" id="{694E2CBE-AEC6-200B-0E5D-C242AECB82A3}"/>
              </a:ext>
            </a:extLst>
          </p:cNvPr>
          <p:cNvSpPr>
            <a:spLocks noGrp="1"/>
          </p:cNvSpPr>
          <p:nvPr>
            <p:ph type="title"/>
          </p:nvPr>
        </p:nvSpPr>
        <p:spPr/>
        <p:txBody>
          <a:bodyPr/>
          <a:lstStyle/>
          <a:p>
            <a:r>
              <a:rPr lang="en-US" spc="-50" dirty="0">
                <a:latin typeface="Segoe UI Semibold" panose="020B0702040204020203" pitchFamily="34" charset="0"/>
                <a:cs typeface="Segoe UI Semibold" panose="020B0702040204020203" pitchFamily="34" charset="0"/>
              </a:rPr>
              <a:t>Build cloud native apps anywhere, at scale</a:t>
            </a:r>
            <a:br>
              <a:rPr lang="en-US" dirty="0"/>
            </a:br>
            <a:endParaRPr lang="en-US" dirty="0"/>
          </a:p>
        </p:txBody>
      </p:sp>
      <p:sp>
        <p:nvSpPr>
          <p:cNvPr id="3" name="Content Placeholder 6">
            <a:extLst>
              <a:ext uri="{FF2B5EF4-FFF2-40B4-BE49-F238E27FC236}">
                <a16:creationId xmlns:a16="http://schemas.microsoft.com/office/drawing/2014/main" id="{C8694B91-F351-7553-C449-0B26E6B11922}"/>
              </a:ext>
            </a:extLst>
          </p:cNvPr>
          <p:cNvSpPr txBox="1">
            <a:spLocks/>
          </p:cNvSpPr>
          <p:nvPr/>
        </p:nvSpPr>
        <p:spPr>
          <a:xfrm>
            <a:off x="623628" y="1453376"/>
            <a:ext cx="4467631" cy="9417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19">
              <a:spcBef>
                <a:spcPts val="0"/>
              </a:spcBef>
              <a:spcAft>
                <a:spcPts val="1224"/>
              </a:spcAft>
              <a:buSzTx/>
              <a:buNone/>
              <a:defRPr/>
            </a:pPr>
            <a:r>
              <a:rPr lang="en-US" sz="2040" dirty="0">
                <a:solidFill>
                  <a:srgbClr val="50E6FF"/>
                </a:solidFill>
                <a:latin typeface="Segoe UI" panose="020B0502040204020203" pitchFamily="34" charset="0"/>
              </a:rPr>
              <a:t>Uniformly deploy, configure and manage containerized applications across multiple locations </a:t>
            </a:r>
          </a:p>
        </p:txBody>
      </p:sp>
      <p:sp>
        <p:nvSpPr>
          <p:cNvPr id="112" name="Content Placeholder 9">
            <a:extLst>
              <a:ext uri="{FF2B5EF4-FFF2-40B4-BE49-F238E27FC236}">
                <a16:creationId xmlns:a16="http://schemas.microsoft.com/office/drawing/2014/main" id="{56740549-41CF-30E6-FE53-A1D6BF24FBA2}"/>
              </a:ext>
            </a:extLst>
          </p:cNvPr>
          <p:cNvSpPr txBox="1">
            <a:spLocks/>
          </p:cNvSpPr>
          <p:nvPr/>
        </p:nvSpPr>
        <p:spPr>
          <a:xfrm>
            <a:off x="602617" y="2684472"/>
            <a:ext cx="4802831" cy="33782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444" indent="-291444" defTabSz="932619">
              <a:spcBef>
                <a:spcPts val="0"/>
              </a:spcBef>
              <a:spcAft>
                <a:spcPts val="1224"/>
              </a:spcAft>
              <a:buSzTx/>
              <a:buFont typeface="Arial" panose="020B0604020202020204" pitchFamily="34" charset="0"/>
              <a:buChar char="•"/>
              <a:defRPr/>
            </a:pPr>
            <a:r>
              <a:rPr lang="en-US" sz="1632" dirty="0">
                <a:solidFill>
                  <a:srgbClr val="FFFFFF"/>
                </a:solidFill>
                <a:latin typeface="Segoe UI" panose="020B0502040204020203" pitchFamily="34" charset="0"/>
              </a:rPr>
              <a:t>Bootstrap new locations to fully run with the applications and configuration required</a:t>
            </a:r>
          </a:p>
          <a:p>
            <a:pPr marL="291444" indent="-291444" defTabSz="932619">
              <a:spcBef>
                <a:spcPts val="0"/>
              </a:spcBef>
              <a:spcAft>
                <a:spcPts val="1224"/>
              </a:spcAft>
              <a:buSzTx/>
              <a:buFont typeface="Arial" panose="020B0604020202020204" pitchFamily="34" charset="0"/>
              <a:buChar char="•"/>
              <a:defRPr/>
            </a:pPr>
            <a:r>
              <a:rPr lang="en-US" sz="1632" dirty="0">
                <a:solidFill>
                  <a:srgbClr val="FFFFFF"/>
                </a:solidFill>
                <a:latin typeface="Segoe UI" panose="020B0502040204020203" pitchFamily="34" charset="0"/>
              </a:rPr>
              <a:t>Enable IT to apply and monitor at scale governance </a:t>
            </a:r>
          </a:p>
          <a:p>
            <a:pPr marL="291444" indent="-291444" defTabSz="932619">
              <a:spcBef>
                <a:spcPts val="0"/>
              </a:spcBef>
              <a:spcAft>
                <a:spcPts val="1224"/>
              </a:spcAft>
              <a:buSzTx/>
              <a:buFont typeface="Arial" panose="020B0604020202020204" pitchFamily="34" charset="0"/>
              <a:buChar char="•"/>
              <a:defRPr/>
            </a:pPr>
            <a:r>
              <a:rPr lang="en-US" sz="1632" dirty="0">
                <a:solidFill>
                  <a:srgbClr val="FFFFFF"/>
                </a:solidFill>
                <a:latin typeface="Segoe UI" panose="020B0502040204020203" pitchFamily="34" charset="0"/>
              </a:rPr>
              <a:t>Monitor the state of applications and configuration in all locations with a unified view in the Azure Portal </a:t>
            </a:r>
          </a:p>
          <a:p>
            <a:pPr marL="291444" indent="-291444" defTabSz="932619">
              <a:spcBef>
                <a:spcPts val="0"/>
              </a:spcBef>
              <a:spcAft>
                <a:spcPts val="1224"/>
              </a:spcAft>
              <a:buSzTx/>
              <a:buFont typeface="Arial" panose="020B0604020202020204" pitchFamily="34" charset="0"/>
              <a:buChar char="•"/>
              <a:defRPr/>
            </a:pPr>
            <a:r>
              <a:rPr lang="en-US" sz="1632" dirty="0" err="1">
                <a:solidFill>
                  <a:srgbClr val="FFFFFF"/>
                </a:solidFill>
                <a:latin typeface="Segoe UI" panose="020B0502040204020203" pitchFamily="34" charset="0"/>
              </a:rPr>
              <a:t>GitOps</a:t>
            </a:r>
            <a:r>
              <a:rPr lang="en-US" sz="1632" dirty="0">
                <a:solidFill>
                  <a:srgbClr val="FFFFFF"/>
                </a:solidFill>
                <a:latin typeface="Segoe UI" panose="020B0502040204020203" pitchFamily="34" charset="0"/>
              </a:rPr>
              <a:t>-based model for deploying configuration as code to one or many clusters</a:t>
            </a:r>
          </a:p>
          <a:p>
            <a:pPr marL="291444" indent="-291444" defTabSz="932619">
              <a:spcBef>
                <a:spcPts val="0"/>
              </a:spcBef>
              <a:spcAft>
                <a:spcPts val="1224"/>
              </a:spcAft>
              <a:buSzTx/>
              <a:buFont typeface="Arial" panose="020B0604020202020204" pitchFamily="34" charset="0"/>
              <a:buChar char="•"/>
              <a:defRPr/>
            </a:pPr>
            <a:r>
              <a:rPr lang="en-US" sz="1632" dirty="0">
                <a:solidFill>
                  <a:srgbClr val="FFFFFF"/>
                </a:solidFill>
                <a:latin typeface="Segoe UI" panose="020B0502040204020203" pitchFamily="34" charset="0"/>
              </a:rPr>
              <a:t>Developer tooling agnostic—</a:t>
            </a:r>
            <a:br>
              <a:rPr lang="en-US" sz="1632" dirty="0">
                <a:solidFill>
                  <a:srgbClr val="FFFFFF"/>
                </a:solidFill>
                <a:latin typeface="Segoe UI" panose="020B0502040204020203" pitchFamily="34" charset="0"/>
              </a:rPr>
            </a:br>
            <a:r>
              <a:rPr lang="en-US" sz="1632" dirty="0">
                <a:solidFill>
                  <a:srgbClr val="FFFFFF"/>
                </a:solidFill>
                <a:latin typeface="Segoe UI" panose="020B0502040204020203" pitchFamily="34" charset="0"/>
              </a:rPr>
              <a:t>use the tools they want</a:t>
            </a:r>
          </a:p>
        </p:txBody>
      </p:sp>
      <p:grpSp>
        <p:nvGrpSpPr>
          <p:cNvPr id="5" name="Group 4" descr="map of locations">
            <a:extLst>
              <a:ext uri="{FF2B5EF4-FFF2-40B4-BE49-F238E27FC236}">
                <a16:creationId xmlns:a16="http://schemas.microsoft.com/office/drawing/2014/main" id="{76EC5629-91E8-DBF6-9D4B-F400375470C8}"/>
              </a:ext>
            </a:extLst>
          </p:cNvPr>
          <p:cNvGrpSpPr/>
          <p:nvPr/>
        </p:nvGrpSpPr>
        <p:grpSpPr>
          <a:xfrm>
            <a:off x="5699749" y="1635056"/>
            <a:ext cx="6042771" cy="5174245"/>
            <a:chOff x="5587632" y="1603141"/>
            <a:chExt cx="5924822" cy="5073249"/>
          </a:xfrm>
        </p:grpSpPr>
        <p:cxnSp>
          <p:nvCxnSpPr>
            <p:cNvPr id="110" name="Straight Connector 109">
              <a:extLst>
                <a:ext uri="{FF2B5EF4-FFF2-40B4-BE49-F238E27FC236}">
                  <a16:creationId xmlns:a16="http://schemas.microsoft.com/office/drawing/2014/main" id="{D6F3B900-547E-8357-0740-EE10918B88D2}"/>
                </a:ext>
                <a:ext uri="{C183D7F6-B498-43B3-948B-1728B52AA6E4}">
                  <adec:decorative xmlns:adec="http://schemas.microsoft.com/office/drawing/2017/decorative" val="1"/>
                </a:ext>
              </a:extLst>
            </p:cNvPr>
            <p:cNvCxnSpPr>
              <a:cxnSpLocks/>
            </p:cNvCxnSpPr>
            <p:nvPr/>
          </p:nvCxnSpPr>
          <p:spPr>
            <a:xfrm>
              <a:off x="8066926" y="2142656"/>
              <a:ext cx="0" cy="364726"/>
            </a:xfrm>
            <a:prstGeom prst="line">
              <a:avLst/>
            </a:prstGeom>
            <a:ln>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0778A18-55C8-AC6C-5281-1F7D95C73023}"/>
                </a:ext>
                <a:ext uri="{C183D7F6-B498-43B3-948B-1728B52AA6E4}">
                  <adec:decorative xmlns:adec="http://schemas.microsoft.com/office/drawing/2017/decorative" val="1"/>
                </a:ext>
              </a:extLst>
            </p:cNvPr>
            <p:cNvCxnSpPr>
              <a:cxnSpLocks/>
            </p:cNvCxnSpPr>
            <p:nvPr/>
          </p:nvCxnSpPr>
          <p:spPr>
            <a:xfrm flipH="1">
              <a:off x="8066925" y="3045238"/>
              <a:ext cx="1" cy="505459"/>
            </a:xfrm>
            <a:prstGeom prst="straightConnector1">
              <a:avLst/>
            </a:prstGeom>
            <a:ln>
              <a:solidFill>
                <a:schemeClr val="accent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75" name="Group 74" descr="Azure Management (Azure Resource Manager, Azure Policy, Azure Portal, API, CLI…) pointing towards a world map showing centers of the built cloud native apps. ">
              <a:extLst>
                <a:ext uri="{FF2B5EF4-FFF2-40B4-BE49-F238E27FC236}">
                  <a16:creationId xmlns:a16="http://schemas.microsoft.com/office/drawing/2014/main" id="{2FAE6F32-F25E-9ADF-25B7-5E29ADCEB638}"/>
                </a:ext>
              </a:extLst>
            </p:cNvPr>
            <p:cNvGrpSpPr>
              <a:grpSpLocks/>
            </p:cNvGrpSpPr>
            <p:nvPr/>
          </p:nvGrpSpPr>
          <p:grpSpPr>
            <a:xfrm>
              <a:off x="5587632" y="1603141"/>
              <a:ext cx="5924822" cy="5073249"/>
              <a:chOff x="6054201" y="1306350"/>
              <a:chExt cx="5924822" cy="5073249"/>
            </a:xfrm>
          </p:grpSpPr>
          <p:grpSp>
            <p:nvGrpSpPr>
              <p:cNvPr id="76" name="Group 75">
                <a:extLst>
                  <a:ext uri="{FF2B5EF4-FFF2-40B4-BE49-F238E27FC236}">
                    <a16:creationId xmlns:a16="http://schemas.microsoft.com/office/drawing/2014/main" id="{39AD3F15-70FC-C540-BCBB-A028A12B9C4A}"/>
                  </a:ext>
                  <a:ext uri="{C183D7F6-B498-43B3-948B-1728B52AA6E4}">
                    <adec:decorative xmlns:adec="http://schemas.microsoft.com/office/drawing/2017/decorative" val="1"/>
                  </a:ext>
                </a:extLst>
              </p:cNvPr>
              <p:cNvGrpSpPr>
                <a:grpSpLocks/>
              </p:cNvGrpSpPr>
              <p:nvPr/>
            </p:nvGrpSpPr>
            <p:grpSpPr>
              <a:xfrm>
                <a:off x="6054201" y="1306350"/>
                <a:ext cx="4958899" cy="5073249"/>
                <a:chOff x="6054201" y="1306350"/>
                <a:chExt cx="4958899" cy="5073249"/>
              </a:xfrm>
            </p:grpSpPr>
            <p:grpSp>
              <p:nvGrpSpPr>
                <p:cNvPr id="78" name="Group 77">
                  <a:extLst>
                    <a:ext uri="{FF2B5EF4-FFF2-40B4-BE49-F238E27FC236}">
                      <a16:creationId xmlns:a16="http://schemas.microsoft.com/office/drawing/2014/main" id="{986FCD8A-AAED-B2E9-5C1D-04C148D1158D}"/>
                    </a:ext>
                    <a:ext uri="{C183D7F6-B498-43B3-948B-1728B52AA6E4}">
                      <adec:decorative xmlns:adec="http://schemas.microsoft.com/office/drawing/2017/decorative" val="1"/>
                    </a:ext>
                  </a:extLst>
                </p:cNvPr>
                <p:cNvGrpSpPr>
                  <a:grpSpLocks/>
                </p:cNvGrpSpPr>
                <p:nvPr/>
              </p:nvGrpSpPr>
              <p:grpSpPr>
                <a:xfrm>
                  <a:off x="8264723" y="1306350"/>
                  <a:ext cx="537855" cy="537856"/>
                  <a:chOff x="8264723" y="1306350"/>
                  <a:chExt cx="537855" cy="537856"/>
                </a:xfrm>
              </p:grpSpPr>
              <p:pic>
                <p:nvPicPr>
                  <p:cNvPr id="108" name="Graphic 107">
                    <a:extLst>
                      <a:ext uri="{FF2B5EF4-FFF2-40B4-BE49-F238E27FC236}">
                        <a16:creationId xmlns:a16="http://schemas.microsoft.com/office/drawing/2014/main" id="{5AD27A01-F96B-0D0C-1302-F51C674ACBF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6588" y="1374110"/>
                    <a:ext cx="394125" cy="402336"/>
                  </a:xfrm>
                  <a:prstGeom prst="rect">
                    <a:avLst/>
                  </a:prstGeom>
                </p:spPr>
              </p:pic>
              <p:sp>
                <p:nvSpPr>
                  <p:cNvPr id="109" name="Rectangle: Rounded Corners 108">
                    <a:extLst>
                      <a:ext uri="{FF2B5EF4-FFF2-40B4-BE49-F238E27FC236}">
                        <a16:creationId xmlns:a16="http://schemas.microsoft.com/office/drawing/2014/main" id="{2AB7DEFF-71C8-FEB6-144D-3617A6864FFB}"/>
                      </a:ext>
                      <a:ext uri="{C183D7F6-B498-43B3-948B-1728B52AA6E4}">
                        <adec:decorative xmlns:adec="http://schemas.microsoft.com/office/drawing/2017/decorative" val="1"/>
                      </a:ext>
                    </a:extLst>
                  </p:cNvPr>
                  <p:cNvSpPr>
                    <a:spLocks/>
                  </p:cNvSpPr>
                  <p:nvPr/>
                </p:nvSpPr>
                <p:spPr bwMode="auto">
                  <a:xfrm>
                    <a:off x="8264723" y="1306350"/>
                    <a:ext cx="537855" cy="537856"/>
                  </a:xfrm>
                  <a:prstGeom prst="roundRect">
                    <a:avLst>
                      <a:gd name="adj" fmla="val 3125"/>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endParaRPr lang="en-US" sz="1000" kern="0">
                      <a:solidFill>
                        <a:prstClr val="white"/>
                      </a:solidFill>
                      <a:latin typeface="Calibri" panose="020F0502020204030204"/>
                      <a:cs typeface="Segoe UI" pitchFamily="34" charset="0"/>
                    </a:endParaRPr>
                  </a:p>
                </p:txBody>
              </p:sp>
            </p:grpSp>
            <p:grpSp>
              <p:nvGrpSpPr>
                <p:cNvPr id="79" name="Group 78">
                  <a:extLst>
                    <a:ext uri="{FF2B5EF4-FFF2-40B4-BE49-F238E27FC236}">
                      <a16:creationId xmlns:a16="http://schemas.microsoft.com/office/drawing/2014/main" id="{8ED3AC84-E1AC-E74C-26EB-B6DB427F6C5E}"/>
                    </a:ext>
                    <a:ext uri="{C183D7F6-B498-43B3-948B-1728B52AA6E4}">
                      <adec:decorative xmlns:adec="http://schemas.microsoft.com/office/drawing/2017/decorative" val="1"/>
                    </a:ext>
                  </a:extLst>
                </p:cNvPr>
                <p:cNvGrpSpPr>
                  <a:grpSpLocks/>
                </p:cNvGrpSpPr>
                <p:nvPr/>
              </p:nvGrpSpPr>
              <p:grpSpPr>
                <a:xfrm>
                  <a:off x="8264723" y="2208932"/>
                  <a:ext cx="537855" cy="537856"/>
                  <a:chOff x="8264723" y="2208932"/>
                  <a:chExt cx="537855" cy="537856"/>
                </a:xfrm>
              </p:grpSpPr>
              <p:pic>
                <p:nvPicPr>
                  <p:cNvPr id="106" name="Graphic 105">
                    <a:extLst>
                      <a:ext uri="{FF2B5EF4-FFF2-40B4-BE49-F238E27FC236}">
                        <a16:creationId xmlns:a16="http://schemas.microsoft.com/office/drawing/2014/main" id="{670252B9-9965-86D4-C6E4-12010E772DD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70201" y="2276692"/>
                    <a:ext cx="326898" cy="402336"/>
                  </a:xfrm>
                  <a:prstGeom prst="rect">
                    <a:avLst/>
                  </a:prstGeom>
                </p:spPr>
              </p:pic>
              <p:sp>
                <p:nvSpPr>
                  <p:cNvPr id="107" name="Rectangle: Rounded Corners 106">
                    <a:extLst>
                      <a:ext uri="{FF2B5EF4-FFF2-40B4-BE49-F238E27FC236}">
                        <a16:creationId xmlns:a16="http://schemas.microsoft.com/office/drawing/2014/main" id="{4099D372-EA2C-E52A-5875-253096952AFC}"/>
                      </a:ext>
                      <a:ext uri="{C183D7F6-B498-43B3-948B-1728B52AA6E4}">
                        <adec:decorative xmlns:adec="http://schemas.microsoft.com/office/drawing/2017/decorative" val="1"/>
                      </a:ext>
                    </a:extLst>
                  </p:cNvPr>
                  <p:cNvSpPr>
                    <a:spLocks/>
                  </p:cNvSpPr>
                  <p:nvPr/>
                </p:nvSpPr>
                <p:spPr bwMode="auto">
                  <a:xfrm>
                    <a:off x="8264723" y="2208932"/>
                    <a:ext cx="537855" cy="537856"/>
                  </a:xfrm>
                  <a:prstGeom prst="roundRect">
                    <a:avLst>
                      <a:gd name="adj" fmla="val 3125"/>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endParaRPr lang="en-US" sz="1000" kern="0">
                      <a:solidFill>
                        <a:prstClr val="white"/>
                      </a:solidFill>
                      <a:latin typeface="Calibri" panose="020F0502020204030204"/>
                      <a:cs typeface="Segoe UI" pitchFamily="34" charset="0"/>
                    </a:endParaRPr>
                  </a:p>
                </p:txBody>
              </p:sp>
            </p:grpSp>
            <p:grpSp>
              <p:nvGrpSpPr>
                <p:cNvPr id="80" name="Group 79">
                  <a:extLst>
                    <a:ext uri="{FF2B5EF4-FFF2-40B4-BE49-F238E27FC236}">
                      <a16:creationId xmlns:a16="http://schemas.microsoft.com/office/drawing/2014/main" id="{8D64B68F-2C22-DE95-BAF6-A93B6E96F282}"/>
                    </a:ext>
                    <a:ext uri="{C183D7F6-B498-43B3-948B-1728B52AA6E4}">
                      <adec:decorative xmlns:adec="http://schemas.microsoft.com/office/drawing/2017/decorative" val="1"/>
                    </a:ext>
                  </a:extLst>
                </p:cNvPr>
                <p:cNvGrpSpPr>
                  <a:grpSpLocks/>
                </p:cNvGrpSpPr>
                <p:nvPr/>
              </p:nvGrpSpPr>
              <p:grpSpPr>
                <a:xfrm>
                  <a:off x="6054201" y="2660425"/>
                  <a:ext cx="4958899" cy="3719174"/>
                  <a:chOff x="6921477" y="2256454"/>
                  <a:chExt cx="4958899" cy="3719174"/>
                </a:xfrm>
              </p:grpSpPr>
              <p:pic>
                <p:nvPicPr>
                  <p:cNvPr id="81" name="Picture 80">
                    <a:extLst>
                      <a:ext uri="{FF2B5EF4-FFF2-40B4-BE49-F238E27FC236}">
                        <a16:creationId xmlns:a16="http://schemas.microsoft.com/office/drawing/2014/main" id="{2FA18743-8FAB-D24A-BD61-B173213B81E8}"/>
                      </a:ext>
                      <a:ext uri="{C183D7F6-B498-43B3-948B-1728B52AA6E4}">
                        <adec:decorative xmlns:adec="http://schemas.microsoft.com/office/drawing/2017/decorative" val="1"/>
                      </a:ext>
                    </a:extLst>
                  </p:cNvPr>
                  <p:cNvPicPr>
                    <a:picLocks noChangeAspect="1"/>
                  </p:cNvPicPr>
                  <p:nvPr/>
                </p:nvPicPr>
                <p:blipFill>
                  <a:blip r:embed="rId7">
                    <a:biLevel thresh="25000"/>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21477" y="2256454"/>
                    <a:ext cx="4958899" cy="3719174"/>
                  </a:xfrm>
                  <a:prstGeom prst="rect">
                    <a:avLst/>
                  </a:prstGeom>
                </p:spPr>
              </p:pic>
              <p:grpSp>
                <p:nvGrpSpPr>
                  <p:cNvPr id="82" name="Group 81">
                    <a:extLst>
                      <a:ext uri="{FF2B5EF4-FFF2-40B4-BE49-F238E27FC236}">
                        <a16:creationId xmlns:a16="http://schemas.microsoft.com/office/drawing/2014/main" id="{B012AD99-04DC-7D5F-E9C7-21B9FE973FFD}"/>
                      </a:ext>
                    </a:extLst>
                  </p:cNvPr>
                  <p:cNvGrpSpPr>
                    <a:grpSpLocks/>
                  </p:cNvGrpSpPr>
                  <p:nvPr/>
                </p:nvGrpSpPr>
                <p:grpSpPr>
                  <a:xfrm>
                    <a:off x="7750548" y="3420928"/>
                    <a:ext cx="3697449" cy="1674931"/>
                    <a:chOff x="7750548" y="3420928"/>
                    <a:chExt cx="3697449" cy="1674931"/>
                  </a:xfrm>
                </p:grpSpPr>
                <p:pic>
                  <p:nvPicPr>
                    <p:cNvPr id="83" name="Picture 82">
                      <a:extLst>
                        <a:ext uri="{FF2B5EF4-FFF2-40B4-BE49-F238E27FC236}">
                          <a16:creationId xmlns:a16="http://schemas.microsoft.com/office/drawing/2014/main" id="{5FB848CE-E5F1-40BA-3AEF-05E4D758B8F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1700" y="3913794"/>
                      <a:ext cx="141402" cy="137160"/>
                    </a:xfrm>
                    <a:prstGeom prst="rect">
                      <a:avLst/>
                    </a:prstGeom>
                  </p:spPr>
                </p:pic>
                <p:pic>
                  <p:nvPicPr>
                    <p:cNvPr id="84" name="Picture 83">
                      <a:extLst>
                        <a:ext uri="{FF2B5EF4-FFF2-40B4-BE49-F238E27FC236}">
                          <a16:creationId xmlns:a16="http://schemas.microsoft.com/office/drawing/2014/main" id="{8FBBDDE0-3090-F74C-B8E3-1E3F602901A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0548" y="3506494"/>
                      <a:ext cx="141402" cy="137160"/>
                    </a:xfrm>
                    <a:prstGeom prst="rect">
                      <a:avLst/>
                    </a:prstGeom>
                  </p:spPr>
                </p:pic>
                <p:pic>
                  <p:nvPicPr>
                    <p:cNvPr id="85" name="Picture 84">
                      <a:extLst>
                        <a:ext uri="{FF2B5EF4-FFF2-40B4-BE49-F238E27FC236}">
                          <a16:creationId xmlns:a16="http://schemas.microsoft.com/office/drawing/2014/main" id="{3A463F09-9DDC-1218-F6E9-7DD795994975}"/>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0548" y="3776634"/>
                      <a:ext cx="141402" cy="137160"/>
                    </a:xfrm>
                    <a:prstGeom prst="rect">
                      <a:avLst/>
                    </a:prstGeom>
                  </p:spPr>
                </p:pic>
                <p:pic>
                  <p:nvPicPr>
                    <p:cNvPr id="86" name="Picture 85">
                      <a:extLst>
                        <a:ext uri="{FF2B5EF4-FFF2-40B4-BE49-F238E27FC236}">
                          <a16:creationId xmlns:a16="http://schemas.microsoft.com/office/drawing/2014/main" id="{7746762C-26E8-C1FB-CA2E-494BF5AC67E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0107" y="4599508"/>
                      <a:ext cx="141402" cy="137160"/>
                    </a:xfrm>
                    <a:prstGeom prst="rect">
                      <a:avLst/>
                    </a:prstGeom>
                  </p:spPr>
                </p:pic>
                <p:pic>
                  <p:nvPicPr>
                    <p:cNvPr id="87" name="Picture 86">
                      <a:extLst>
                        <a:ext uri="{FF2B5EF4-FFF2-40B4-BE49-F238E27FC236}">
                          <a16:creationId xmlns:a16="http://schemas.microsoft.com/office/drawing/2014/main" id="{94DF768F-0EC2-93C0-54DD-AA02AE3AB7F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509" y="4890119"/>
                      <a:ext cx="141402" cy="137160"/>
                    </a:xfrm>
                    <a:prstGeom prst="rect">
                      <a:avLst/>
                    </a:prstGeom>
                  </p:spPr>
                </p:pic>
                <p:pic>
                  <p:nvPicPr>
                    <p:cNvPr id="88" name="Picture 87">
                      <a:extLst>
                        <a:ext uri="{FF2B5EF4-FFF2-40B4-BE49-F238E27FC236}">
                          <a16:creationId xmlns:a16="http://schemas.microsoft.com/office/drawing/2014/main" id="{809DEE60-39F8-6CC9-A651-AD5F9C2C80F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59524" y="4286801"/>
                      <a:ext cx="141402" cy="137160"/>
                    </a:xfrm>
                    <a:prstGeom prst="rect">
                      <a:avLst/>
                    </a:prstGeom>
                  </p:spPr>
                </p:pic>
                <p:pic>
                  <p:nvPicPr>
                    <p:cNvPr id="89" name="Picture 88">
                      <a:extLst>
                        <a:ext uri="{FF2B5EF4-FFF2-40B4-BE49-F238E27FC236}">
                          <a16:creationId xmlns:a16="http://schemas.microsoft.com/office/drawing/2014/main" id="{9995250A-9734-EC3D-FC9B-0253A670BAF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67288" y="4058375"/>
                      <a:ext cx="141402" cy="137160"/>
                    </a:xfrm>
                    <a:prstGeom prst="rect">
                      <a:avLst/>
                    </a:prstGeom>
                  </p:spPr>
                </p:pic>
                <p:pic>
                  <p:nvPicPr>
                    <p:cNvPr id="90" name="Picture 89">
                      <a:extLst>
                        <a:ext uri="{FF2B5EF4-FFF2-40B4-BE49-F238E27FC236}">
                          <a16:creationId xmlns:a16="http://schemas.microsoft.com/office/drawing/2014/main" id="{C06DED1E-8878-F69C-D694-9DCC6C146DC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0926" y="3750426"/>
                      <a:ext cx="141402" cy="137160"/>
                    </a:xfrm>
                    <a:prstGeom prst="rect">
                      <a:avLst/>
                    </a:prstGeom>
                  </p:spPr>
                </p:pic>
                <p:pic>
                  <p:nvPicPr>
                    <p:cNvPr id="91" name="Picture 90">
                      <a:extLst>
                        <a:ext uri="{FF2B5EF4-FFF2-40B4-BE49-F238E27FC236}">
                          <a16:creationId xmlns:a16="http://schemas.microsoft.com/office/drawing/2014/main" id="{F19E0F3F-8691-E4E2-F6D1-B29C61FCE24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3084" y="3475787"/>
                      <a:ext cx="141402" cy="137160"/>
                    </a:xfrm>
                    <a:prstGeom prst="rect">
                      <a:avLst/>
                    </a:prstGeom>
                  </p:spPr>
                </p:pic>
                <p:pic>
                  <p:nvPicPr>
                    <p:cNvPr id="92" name="Picture 91">
                      <a:extLst>
                        <a:ext uri="{FF2B5EF4-FFF2-40B4-BE49-F238E27FC236}">
                          <a16:creationId xmlns:a16="http://schemas.microsoft.com/office/drawing/2014/main" id="{C78FF295-7813-7496-35FB-E97D72D3927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5618" y="4958699"/>
                      <a:ext cx="141402" cy="137160"/>
                    </a:xfrm>
                    <a:prstGeom prst="rect">
                      <a:avLst/>
                    </a:prstGeom>
                  </p:spPr>
                </p:pic>
                <p:pic>
                  <p:nvPicPr>
                    <p:cNvPr id="93" name="Picture 92">
                      <a:extLst>
                        <a:ext uri="{FF2B5EF4-FFF2-40B4-BE49-F238E27FC236}">
                          <a16:creationId xmlns:a16="http://schemas.microsoft.com/office/drawing/2014/main" id="{9033434E-4686-F910-4F39-58EB1BFB4646}"/>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06595" y="4958699"/>
                      <a:ext cx="141402" cy="137160"/>
                    </a:xfrm>
                    <a:prstGeom prst="rect">
                      <a:avLst/>
                    </a:prstGeom>
                  </p:spPr>
                </p:pic>
                <p:pic>
                  <p:nvPicPr>
                    <p:cNvPr id="94" name="Picture 93">
                      <a:extLst>
                        <a:ext uri="{FF2B5EF4-FFF2-40B4-BE49-F238E27FC236}">
                          <a16:creationId xmlns:a16="http://schemas.microsoft.com/office/drawing/2014/main" id="{262A9981-E84B-F0C4-EE1C-FF23959EB565}"/>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4486" y="3921215"/>
                      <a:ext cx="141402" cy="137160"/>
                    </a:xfrm>
                    <a:prstGeom prst="rect">
                      <a:avLst/>
                    </a:prstGeom>
                  </p:spPr>
                </p:pic>
                <p:pic>
                  <p:nvPicPr>
                    <p:cNvPr id="95" name="Picture 94">
                      <a:extLst>
                        <a:ext uri="{FF2B5EF4-FFF2-40B4-BE49-F238E27FC236}">
                          <a16:creationId xmlns:a16="http://schemas.microsoft.com/office/drawing/2014/main" id="{341CEEA0-D2FA-895E-6AA2-0B90007CD54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6587" y="4286801"/>
                      <a:ext cx="141402" cy="137160"/>
                    </a:xfrm>
                    <a:prstGeom prst="rect">
                      <a:avLst/>
                    </a:prstGeom>
                  </p:spPr>
                </p:pic>
                <p:pic>
                  <p:nvPicPr>
                    <p:cNvPr id="96" name="Picture 95">
                      <a:extLst>
                        <a:ext uri="{FF2B5EF4-FFF2-40B4-BE49-F238E27FC236}">
                          <a16:creationId xmlns:a16="http://schemas.microsoft.com/office/drawing/2014/main" id="{0E955642-A315-1CBF-3CCA-236E7D40072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74060" y="3544367"/>
                      <a:ext cx="141402" cy="137160"/>
                    </a:xfrm>
                    <a:prstGeom prst="rect">
                      <a:avLst/>
                    </a:prstGeom>
                  </p:spPr>
                </p:pic>
                <p:pic>
                  <p:nvPicPr>
                    <p:cNvPr id="97" name="Picture 96">
                      <a:extLst>
                        <a:ext uri="{FF2B5EF4-FFF2-40B4-BE49-F238E27FC236}">
                          <a16:creationId xmlns:a16="http://schemas.microsoft.com/office/drawing/2014/main" id="{CC40DC96-2ACD-401E-5B8F-FB4C0C677FF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1700" y="3658602"/>
                      <a:ext cx="141402" cy="137160"/>
                    </a:xfrm>
                    <a:prstGeom prst="rect">
                      <a:avLst/>
                    </a:prstGeom>
                  </p:spPr>
                </p:pic>
                <p:pic>
                  <p:nvPicPr>
                    <p:cNvPr id="98" name="Picture 97">
                      <a:extLst>
                        <a:ext uri="{FF2B5EF4-FFF2-40B4-BE49-F238E27FC236}">
                          <a16:creationId xmlns:a16="http://schemas.microsoft.com/office/drawing/2014/main" id="{6362FA03-7797-4097-20A5-E8F7F54E2D5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94100" y="3811002"/>
                      <a:ext cx="141402" cy="137160"/>
                    </a:xfrm>
                    <a:prstGeom prst="rect">
                      <a:avLst/>
                    </a:prstGeom>
                  </p:spPr>
                </p:pic>
                <p:pic>
                  <p:nvPicPr>
                    <p:cNvPr id="99" name="Picture 98">
                      <a:extLst>
                        <a:ext uri="{FF2B5EF4-FFF2-40B4-BE49-F238E27FC236}">
                          <a16:creationId xmlns:a16="http://schemas.microsoft.com/office/drawing/2014/main" id="{EF3FA4C6-D3D7-E7A4-D1D4-447EEEA348A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1249" y="3970808"/>
                      <a:ext cx="141402" cy="137160"/>
                    </a:xfrm>
                    <a:prstGeom prst="rect">
                      <a:avLst/>
                    </a:prstGeom>
                  </p:spPr>
                </p:pic>
                <p:pic>
                  <p:nvPicPr>
                    <p:cNvPr id="100" name="Picture 99">
                      <a:extLst>
                        <a:ext uri="{FF2B5EF4-FFF2-40B4-BE49-F238E27FC236}">
                          <a16:creationId xmlns:a16="http://schemas.microsoft.com/office/drawing/2014/main" id="{846A12FE-AD78-43BE-A619-FF3A77C8606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2651" y="3420928"/>
                      <a:ext cx="141402" cy="137160"/>
                    </a:xfrm>
                    <a:prstGeom prst="rect">
                      <a:avLst/>
                    </a:prstGeom>
                  </p:spPr>
                </p:pic>
                <p:pic>
                  <p:nvPicPr>
                    <p:cNvPr id="101" name="Picture 100">
                      <a:extLst>
                        <a:ext uri="{FF2B5EF4-FFF2-40B4-BE49-F238E27FC236}">
                          <a16:creationId xmlns:a16="http://schemas.microsoft.com/office/drawing/2014/main" id="{D0B96F29-853F-29BF-62C9-E7793C0D2EA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42328" y="4890119"/>
                      <a:ext cx="141402" cy="137160"/>
                    </a:xfrm>
                    <a:prstGeom prst="rect">
                      <a:avLst/>
                    </a:prstGeom>
                  </p:spPr>
                </p:pic>
                <p:pic>
                  <p:nvPicPr>
                    <p:cNvPr id="102" name="Picture 101">
                      <a:extLst>
                        <a:ext uri="{FF2B5EF4-FFF2-40B4-BE49-F238E27FC236}">
                          <a16:creationId xmlns:a16="http://schemas.microsoft.com/office/drawing/2014/main" id="{F6226D31-BDF3-F4B3-B076-33269769F3D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37761" y="4059572"/>
                      <a:ext cx="141402" cy="137160"/>
                    </a:xfrm>
                    <a:prstGeom prst="rect">
                      <a:avLst/>
                    </a:prstGeom>
                  </p:spPr>
                </p:pic>
                <p:pic>
                  <p:nvPicPr>
                    <p:cNvPr id="103" name="Picture 102">
                      <a:extLst>
                        <a:ext uri="{FF2B5EF4-FFF2-40B4-BE49-F238E27FC236}">
                          <a16:creationId xmlns:a16="http://schemas.microsoft.com/office/drawing/2014/main" id="{14D51D47-8DAE-9B2E-A313-DFC1701A677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08462" y="3750426"/>
                      <a:ext cx="141402" cy="137160"/>
                    </a:xfrm>
                    <a:prstGeom prst="rect">
                      <a:avLst/>
                    </a:prstGeom>
                  </p:spPr>
                </p:pic>
                <p:pic>
                  <p:nvPicPr>
                    <p:cNvPr id="104" name="Picture 103">
                      <a:extLst>
                        <a:ext uri="{FF2B5EF4-FFF2-40B4-BE49-F238E27FC236}">
                          <a16:creationId xmlns:a16="http://schemas.microsoft.com/office/drawing/2014/main" id="{C52B6AE2-2EA0-2C3A-E570-103E4E42E82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10983" y="3811002"/>
                      <a:ext cx="141402" cy="137160"/>
                    </a:xfrm>
                    <a:prstGeom prst="rect">
                      <a:avLst/>
                    </a:prstGeom>
                  </p:spPr>
                </p:pic>
                <p:pic>
                  <p:nvPicPr>
                    <p:cNvPr id="105" name="Picture 104">
                      <a:extLst>
                        <a:ext uri="{FF2B5EF4-FFF2-40B4-BE49-F238E27FC236}">
                          <a16:creationId xmlns:a16="http://schemas.microsoft.com/office/drawing/2014/main" id="{B90CD62A-5FCC-91AD-1CA1-799AB077801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40302" y="4530928"/>
                      <a:ext cx="141402" cy="137160"/>
                    </a:xfrm>
                    <a:prstGeom prst="rect">
                      <a:avLst/>
                    </a:prstGeom>
                  </p:spPr>
                </p:pic>
              </p:grpSp>
            </p:grpSp>
          </p:grpSp>
          <p:sp>
            <p:nvSpPr>
              <p:cNvPr id="77" name="Rectangle: Rounded Corners 54">
                <a:extLst>
                  <a:ext uri="{FF2B5EF4-FFF2-40B4-BE49-F238E27FC236}">
                    <a16:creationId xmlns:a16="http://schemas.microsoft.com/office/drawing/2014/main" id="{F025E083-1E85-719F-AA15-FE67B52FED1E}"/>
                  </a:ext>
                  <a:ext uri="{C183D7F6-B498-43B3-948B-1728B52AA6E4}">
                    <adec:decorative xmlns:adec="http://schemas.microsoft.com/office/drawing/2017/decorative" val="1"/>
                  </a:ext>
                </a:extLst>
              </p:cNvPr>
              <p:cNvSpPr>
                <a:spLocks/>
              </p:cNvSpPr>
              <p:nvPr/>
            </p:nvSpPr>
            <p:spPr>
              <a:xfrm>
                <a:off x="8737701" y="1619334"/>
                <a:ext cx="3241322" cy="769990"/>
              </a:xfrm>
              <a:prstGeom prst="round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52" fontAlgn="base">
                  <a:lnSpc>
                    <a:spcPct val="90000"/>
                  </a:lnSpc>
                  <a:spcBef>
                    <a:spcPct val="0"/>
                  </a:spcBef>
                  <a:spcAft>
                    <a:spcPct val="0"/>
                  </a:spcAft>
                  <a:defRPr/>
                </a:pPr>
                <a:r>
                  <a:rPr lang="en-US" sz="1428" kern="0" dirty="0">
                    <a:solidFill>
                      <a:srgbClr val="50E6FF"/>
                    </a:solidFill>
                    <a:latin typeface="Segoe UI Semibold"/>
                    <a:cs typeface="Segoe UI" pitchFamily="34" charset="0"/>
                  </a:rPr>
                  <a:t>Azure Management</a:t>
                </a:r>
              </a:p>
              <a:p>
                <a:pPr algn="ctr" defTabSz="951052" fontAlgn="base">
                  <a:spcBef>
                    <a:spcPct val="0"/>
                  </a:spcBef>
                  <a:spcAft>
                    <a:spcPct val="0"/>
                  </a:spcAft>
                  <a:defRPr/>
                </a:pPr>
                <a:r>
                  <a:rPr lang="en-US" sz="1224" kern="0" dirty="0">
                    <a:solidFill>
                      <a:srgbClr val="FFFFFF"/>
                    </a:solidFill>
                    <a:latin typeface="Segoe UI Semibold"/>
                    <a:cs typeface="Segoe UI" pitchFamily="34" charset="0"/>
                  </a:rPr>
                  <a:t>(Azure Resource Manager, Azure Policy, </a:t>
                </a:r>
                <a:br>
                  <a:rPr lang="en-US" sz="1224" kern="0" dirty="0">
                    <a:solidFill>
                      <a:srgbClr val="FFFFFF"/>
                    </a:solidFill>
                    <a:latin typeface="Segoe UI Semibold"/>
                    <a:cs typeface="Segoe UI" pitchFamily="34" charset="0"/>
                  </a:rPr>
                </a:br>
                <a:r>
                  <a:rPr lang="en-US" sz="1224" kern="0" dirty="0">
                    <a:solidFill>
                      <a:srgbClr val="FFFFFF"/>
                    </a:solidFill>
                    <a:latin typeface="Segoe UI Semibold"/>
                    <a:cs typeface="Segoe UI" pitchFamily="34" charset="0"/>
                  </a:rPr>
                  <a:t>Azure Portal, API, CLI…)</a:t>
                </a:r>
              </a:p>
            </p:txBody>
          </p:sp>
        </p:grpSp>
      </p:grpSp>
    </p:spTree>
    <p:extLst>
      <p:ext uri="{BB962C8B-B14F-4D97-AF65-F5344CB8AC3E}">
        <p14:creationId xmlns:p14="http://schemas.microsoft.com/office/powerpoint/2010/main" val="280906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fill="hold"/>
                                        <p:tgtEl>
                                          <p:spTgt spid="115"/>
                                        </p:tgtEl>
                                        <p:attrNameLst>
                                          <p:attrName>ppt_x</p:attrName>
                                        </p:attrNameLst>
                                      </p:cBhvr>
                                      <p:tavLst>
                                        <p:tav tm="0">
                                          <p:val>
                                            <p:strVal val="#ppt_x"/>
                                          </p:val>
                                        </p:tav>
                                        <p:tav tm="100000">
                                          <p:val>
                                            <p:strVal val="#ppt_x"/>
                                          </p:val>
                                        </p:tav>
                                      </p:tavLst>
                                    </p:anim>
                                    <p:anim calcmode="lin" valueType="num">
                                      <p:cBhvr additive="base">
                                        <p:cTn id="12"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8897A-7613-EC4D-A3C4-00B32FBF8C5C}"/>
              </a:ext>
            </a:extLst>
          </p:cNvPr>
          <p:cNvSpPr>
            <a:spLocks noGrp="1"/>
          </p:cNvSpPr>
          <p:nvPr>
            <p:ph type="title"/>
          </p:nvPr>
        </p:nvSpPr>
        <p:spPr>
          <a:xfrm>
            <a:off x="856530" y="189908"/>
            <a:ext cx="10723417" cy="664797"/>
          </a:xfrm>
        </p:spPr>
        <p:txBody>
          <a:bodyPr vert="horz" wrap="square" lIns="0" tIns="0" rIns="0" bIns="0" rtlCol="0" anchor="t">
            <a:spAutoFit/>
          </a:bodyPr>
          <a:lstStyle/>
          <a:p>
            <a:r>
              <a:rPr lang="en-US"/>
              <a:t>GitOps – Definition &amp; Principles</a:t>
            </a:r>
          </a:p>
        </p:txBody>
      </p:sp>
      <p:graphicFrame>
        <p:nvGraphicFramePr>
          <p:cNvPr id="7" name="Content Placeholder 4">
            <a:extLst>
              <a:ext uri="{FF2B5EF4-FFF2-40B4-BE49-F238E27FC236}">
                <a16:creationId xmlns:a16="http://schemas.microsoft.com/office/drawing/2014/main" id="{101F4981-944C-456B-AE67-DCB9C6CBBB8E}"/>
              </a:ext>
              <a:ext uri="{C183D7F6-B498-43B3-948B-1728B52AA6E4}">
                <adec:decorative xmlns:adec="http://schemas.microsoft.com/office/drawing/2017/decorative" val="1"/>
              </a:ext>
            </a:extLst>
          </p:cNvPr>
          <p:cNvGraphicFramePr>
            <a:graphicFrameLocks noGrp="1"/>
          </p:cNvGraphicFramePr>
          <p:nvPr>
            <p:ph idx="1"/>
          </p:nvPr>
        </p:nvGraphicFramePr>
        <p:xfrm>
          <a:off x="856530" y="1260757"/>
          <a:ext cx="10723417" cy="2331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B440204E-E391-E14D-B14B-6E4CCEC5CC22}"/>
              </a:ext>
            </a:extLst>
          </p:cNvPr>
          <p:cNvSpPr txBox="1"/>
          <p:nvPr/>
        </p:nvSpPr>
        <p:spPr>
          <a:xfrm>
            <a:off x="7380600" y="6616304"/>
            <a:ext cx="5053499" cy="374846"/>
          </a:xfrm>
          <a:prstGeom prst="rect">
            <a:avLst/>
          </a:prstGeom>
          <a:noFill/>
        </p:spPr>
        <p:txBody>
          <a:bodyPr wrap="none" rtlCol="0">
            <a:spAutoFit/>
          </a:bodyPr>
          <a:lstStyle/>
          <a:p>
            <a:pPr defTabSz="932441">
              <a:defRPr/>
            </a:pPr>
            <a:r>
              <a:rPr lang="en-US" sz="1836" dirty="0">
                <a:solidFill>
                  <a:prstClr val="black"/>
                </a:solidFill>
                <a:latin typeface="Segoe UI" panose="020B0502040204020203" pitchFamily="34" charset="0"/>
                <a:cs typeface="Segoe UI" panose="020B0502040204020203" pitchFamily="34" charset="0"/>
                <a:hlinkClick r:id="rId8"/>
              </a:rPr>
              <a:t>https://www.weave.works/technologies/gitops/</a:t>
            </a:r>
            <a:endParaRPr lang="en-US" sz="1836" dirty="0">
              <a:solidFill>
                <a:prstClr val="black"/>
              </a:solidFill>
              <a:latin typeface="Segoe UI" panose="020B0502040204020203" pitchFamily="34" charset="0"/>
              <a:cs typeface="Segoe UI" panose="020B0502040204020203" pitchFamily="34" charset="0"/>
            </a:endParaRPr>
          </a:p>
        </p:txBody>
      </p:sp>
      <p:graphicFrame>
        <p:nvGraphicFramePr>
          <p:cNvPr id="5" name="Content Placeholder 4">
            <a:extLst>
              <a:ext uri="{FF2B5EF4-FFF2-40B4-BE49-F238E27FC236}">
                <a16:creationId xmlns:a16="http://schemas.microsoft.com/office/drawing/2014/main" id="{D089208F-3C30-4B3F-9958-D3AED9FBDA1B}"/>
              </a:ext>
              <a:ext uri="{C183D7F6-B498-43B3-948B-1728B52AA6E4}">
                <adec:decorative xmlns:adec="http://schemas.microsoft.com/office/drawing/2017/decorative" val="1"/>
              </a:ext>
            </a:extLst>
          </p:cNvPr>
          <p:cNvGraphicFramePr>
            <a:graphicFrameLocks/>
          </p:cNvGraphicFramePr>
          <p:nvPr/>
        </p:nvGraphicFramePr>
        <p:xfrm>
          <a:off x="856530" y="3966380"/>
          <a:ext cx="10723417" cy="23311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2205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p:txBody>
          <a:bodyPr/>
          <a:lstStyle/>
          <a:p>
            <a:r>
              <a:rPr lang="en-US"/>
              <a:t>Azure Arc-enabled Kubernetes GitOps Flow</a:t>
            </a:r>
          </a:p>
        </p:txBody>
      </p:sp>
      <p:pic>
        <p:nvPicPr>
          <p:cNvPr id="82" name="Graphic 81" descr="Kuberenetes icon">
            <a:extLst>
              <a:ext uri="{FF2B5EF4-FFF2-40B4-BE49-F238E27FC236}">
                <a16:creationId xmlns:a16="http://schemas.microsoft.com/office/drawing/2014/main" id="{0FD1FE5E-8772-433B-9BED-234E087BD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156" y="1887841"/>
            <a:ext cx="652918" cy="652918"/>
          </a:xfrm>
          <a:prstGeom prst="rect">
            <a:avLst/>
          </a:prstGeom>
        </p:spPr>
      </p:pic>
      <p:sp>
        <p:nvSpPr>
          <p:cNvPr id="86" name="Rectangle 85">
            <a:extLst>
              <a:ext uri="{FF2B5EF4-FFF2-40B4-BE49-F238E27FC236}">
                <a16:creationId xmlns:a16="http://schemas.microsoft.com/office/drawing/2014/main" id="{7FD0C919-8241-4F52-92E2-D72666E87C8B}"/>
              </a:ext>
            </a:extLst>
          </p:cNvPr>
          <p:cNvSpPr/>
          <p:nvPr/>
        </p:nvSpPr>
        <p:spPr>
          <a:xfrm>
            <a:off x="4903522" y="1311408"/>
            <a:ext cx="1526187" cy="469103"/>
          </a:xfrm>
          <a:prstGeom prst="rect">
            <a:avLst/>
          </a:prstGeom>
        </p:spPr>
        <p:txBody>
          <a:bodyPr wrap="none">
            <a:spAutoFit/>
          </a:bodyPr>
          <a:lstStyle/>
          <a:p>
            <a:pPr algn="ctr" defTabSz="932441">
              <a:defRPr/>
            </a:pPr>
            <a:r>
              <a:rPr lang="en-US" sz="1224">
                <a:solidFill>
                  <a:srgbClr val="FFFFFF"/>
                </a:solidFill>
                <a:latin typeface="Segoe UI Semibold"/>
                <a:cs typeface="Segoe UI" pitchFamily="34" charset="0"/>
              </a:rPr>
              <a:t>Arc Connected </a:t>
            </a:r>
          </a:p>
          <a:p>
            <a:pPr algn="ctr" defTabSz="932441">
              <a:defRPr/>
            </a:pPr>
            <a:r>
              <a:rPr lang="en-US" sz="1224">
                <a:solidFill>
                  <a:srgbClr val="FFFFFF"/>
                </a:solidFill>
                <a:latin typeface="Segoe UI Semibold"/>
                <a:cs typeface="Segoe UI" pitchFamily="34" charset="0"/>
              </a:rPr>
              <a:t>Kubernetes Cluster</a:t>
            </a:r>
            <a:endParaRPr lang="en-US" sz="1224">
              <a:solidFill>
                <a:srgbClr val="FFFFFF"/>
              </a:solidFill>
              <a:latin typeface="Segoe UI"/>
            </a:endParaRPr>
          </a:p>
        </p:txBody>
      </p:sp>
      <p:sp>
        <p:nvSpPr>
          <p:cNvPr id="87" name="Rectangle 86">
            <a:extLst>
              <a:ext uri="{FF2B5EF4-FFF2-40B4-BE49-F238E27FC236}">
                <a16:creationId xmlns:a16="http://schemas.microsoft.com/office/drawing/2014/main" id="{5EEF0CD4-4A18-4385-901E-51DDFAD822FC}"/>
              </a:ext>
            </a:extLst>
          </p:cNvPr>
          <p:cNvSpPr/>
          <p:nvPr/>
        </p:nvSpPr>
        <p:spPr>
          <a:xfrm>
            <a:off x="6817288" y="1311408"/>
            <a:ext cx="1237839" cy="469103"/>
          </a:xfrm>
          <a:prstGeom prst="rect">
            <a:avLst/>
          </a:prstGeom>
        </p:spPr>
        <p:txBody>
          <a:bodyPr wrap="none">
            <a:spAutoFit/>
          </a:bodyPr>
          <a:lstStyle/>
          <a:p>
            <a:pPr algn="ctr" defTabSz="932441">
              <a:defRPr/>
            </a:pPr>
            <a:r>
              <a:rPr lang="en-US" sz="1224">
                <a:solidFill>
                  <a:srgbClr val="FFFFFF"/>
                </a:solidFill>
                <a:latin typeface="Segoe UI Semibold"/>
                <a:cs typeface="Segoe UI" pitchFamily="34" charset="0"/>
              </a:rPr>
              <a:t>GitOps</a:t>
            </a:r>
          </a:p>
          <a:p>
            <a:pPr algn="ctr" defTabSz="932441">
              <a:defRPr/>
            </a:pPr>
            <a:r>
              <a:rPr lang="en-US" sz="1224">
                <a:solidFill>
                  <a:srgbClr val="FFFFFF"/>
                </a:solidFill>
                <a:latin typeface="Segoe UI Semibold"/>
              </a:rPr>
              <a:t>Configurations</a:t>
            </a:r>
            <a:endParaRPr lang="en-US" sz="1224">
              <a:solidFill>
                <a:srgbClr val="FFFFFF"/>
              </a:solidFill>
              <a:latin typeface="Segoe UI"/>
            </a:endParaRPr>
          </a:p>
        </p:txBody>
      </p:sp>
      <p:sp>
        <p:nvSpPr>
          <p:cNvPr id="89" name="Rectangle 88">
            <a:extLst>
              <a:ext uri="{FF2B5EF4-FFF2-40B4-BE49-F238E27FC236}">
                <a16:creationId xmlns:a16="http://schemas.microsoft.com/office/drawing/2014/main" id="{4B036597-17B1-41C4-949D-9AA036DDB534}"/>
              </a:ext>
            </a:extLst>
          </p:cNvPr>
          <p:cNvSpPr/>
          <p:nvPr/>
        </p:nvSpPr>
        <p:spPr>
          <a:xfrm>
            <a:off x="10691720" y="1311408"/>
            <a:ext cx="950517" cy="469103"/>
          </a:xfrm>
          <a:prstGeom prst="rect">
            <a:avLst/>
          </a:prstGeom>
        </p:spPr>
        <p:txBody>
          <a:bodyPr wrap="none">
            <a:spAutoFit/>
          </a:bodyPr>
          <a:lstStyle/>
          <a:p>
            <a:pPr algn="ctr" defTabSz="932441">
              <a:defRPr/>
            </a:pPr>
            <a:r>
              <a:rPr lang="en-US" sz="1224">
                <a:solidFill>
                  <a:srgbClr val="FFFFFF"/>
                </a:solidFill>
                <a:latin typeface="Segoe UI Semibold"/>
              </a:rPr>
              <a:t>git</a:t>
            </a:r>
          </a:p>
          <a:p>
            <a:pPr algn="ctr" defTabSz="932441">
              <a:defRPr/>
            </a:pPr>
            <a:r>
              <a:rPr lang="en-US" sz="1224">
                <a:solidFill>
                  <a:srgbClr val="FFFFFF"/>
                </a:solidFill>
                <a:latin typeface="Segoe UI Semibold"/>
              </a:rPr>
              <a:t>Repository</a:t>
            </a:r>
            <a:endParaRPr lang="en-US" sz="1224">
              <a:solidFill>
                <a:srgbClr val="FFFFFF"/>
              </a:solidFill>
              <a:latin typeface="Segoe UI"/>
            </a:endParaRPr>
          </a:p>
        </p:txBody>
      </p:sp>
      <p:sp>
        <p:nvSpPr>
          <p:cNvPr id="91" name="Rectangle 90">
            <a:extLst>
              <a:ext uri="{FF2B5EF4-FFF2-40B4-BE49-F238E27FC236}">
                <a16:creationId xmlns:a16="http://schemas.microsoft.com/office/drawing/2014/main" id="{899437C7-BA8E-4F8D-A47D-3EEDDEBB50FC}"/>
              </a:ext>
            </a:extLst>
          </p:cNvPr>
          <p:cNvSpPr/>
          <p:nvPr/>
        </p:nvSpPr>
        <p:spPr>
          <a:xfrm>
            <a:off x="8455416" y="1311408"/>
            <a:ext cx="1447221" cy="469103"/>
          </a:xfrm>
          <a:prstGeom prst="rect">
            <a:avLst/>
          </a:prstGeom>
        </p:spPr>
        <p:txBody>
          <a:bodyPr wrap="square">
            <a:spAutoFit/>
          </a:bodyPr>
          <a:lstStyle/>
          <a:p>
            <a:pPr algn="ctr" defTabSz="932441">
              <a:defRPr/>
            </a:pPr>
            <a:r>
              <a:rPr lang="en-US" sz="1224">
                <a:solidFill>
                  <a:srgbClr val="FFFFFF"/>
                </a:solidFill>
                <a:latin typeface="Segoe UI Semibold"/>
              </a:rPr>
              <a:t>Flux Operator + </a:t>
            </a:r>
          </a:p>
          <a:p>
            <a:pPr algn="ctr" defTabSz="932441">
              <a:defRPr/>
            </a:pPr>
            <a:r>
              <a:rPr lang="en-US" sz="1224">
                <a:solidFill>
                  <a:srgbClr val="FFFFFF"/>
                </a:solidFill>
                <a:latin typeface="Segoe UI Semibold"/>
              </a:rPr>
              <a:t>Helm Operator</a:t>
            </a:r>
            <a:endParaRPr lang="en-US" sz="1224">
              <a:solidFill>
                <a:srgbClr val="FFFFFF"/>
              </a:solidFill>
              <a:latin typeface="Segoe UI"/>
            </a:endParaRPr>
          </a:p>
        </p:txBody>
      </p:sp>
      <p:cxnSp>
        <p:nvCxnSpPr>
          <p:cNvPr id="92" name="Straight Connector 91">
            <a:extLst>
              <a:ext uri="{FF2B5EF4-FFF2-40B4-BE49-F238E27FC236}">
                <a16:creationId xmlns:a16="http://schemas.microsoft.com/office/drawing/2014/main" id="{461A6332-8CEC-4178-8036-D7BD2AC52CA3}"/>
              </a:ext>
              <a:ext uri="{C183D7F6-B498-43B3-948B-1728B52AA6E4}">
                <adec:decorative xmlns:adec="http://schemas.microsoft.com/office/drawing/2017/decorative" val="1"/>
              </a:ext>
            </a:extLst>
          </p:cNvPr>
          <p:cNvCxnSpPr>
            <a:cxnSpLocks/>
          </p:cNvCxnSpPr>
          <p:nvPr/>
        </p:nvCxnSpPr>
        <p:spPr>
          <a:xfrm flipH="1">
            <a:off x="6026139" y="2214207"/>
            <a:ext cx="1119407" cy="94"/>
          </a:xfrm>
          <a:prstGeom prst="line">
            <a:avLst/>
          </a:prstGeom>
          <a:ln w="15875">
            <a:solidFill>
              <a:srgbClr val="00BCF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F1F3E9-5C5C-498E-A5A7-5337094599D2}"/>
              </a:ext>
              <a:ext uri="{C183D7F6-B498-43B3-948B-1728B52AA6E4}">
                <adec:decorative xmlns:adec="http://schemas.microsoft.com/office/drawing/2017/decorative" val="1"/>
              </a:ext>
            </a:extLst>
          </p:cNvPr>
          <p:cNvCxnSpPr>
            <a:cxnSpLocks/>
          </p:cNvCxnSpPr>
          <p:nvPr/>
        </p:nvCxnSpPr>
        <p:spPr>
          <a:xfrm flipH="1">
            <a:off x="7765210" y="2214206"/>
            <a:ext cx="788877" cy="0"/>
          </a:xfrm>
          <a:prstGeom prst="line">
            <a:avLst/>
          </a:prstGeom>
          <a:ln w="15875">
            <a:solidFill>
              <a:srgbClr val="00BCF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58DCBB1-B0F5-49F4-9BEA-AE06CA079A2D}"/>
              </a:ext>
              <a:ext uri="{C183D7F6-B498-43B3-948B-1728B52AA6E4}">
                <adec:decorative xmlns:adec="http://schemas.microsoft.com/office/drawing/2017/decorative" val="1"/>
              </a:ext>
            </a:extLst>
          </p:cNvPr>
          <p:cNvCxnSpPr>
            <a:cxnSpLocks/>
          </p:cNvCxnSpPr>
          <p:nvPr/>
        </p:nvCxnSpPr>
        <p:spPr>
          <a:xfrm flipH="1">
            <a:off x="9769441" y="2196389"/>
            <a:ext cx="990587" cy="0"/>
          </a:xfrm>
          <a:prstGeom prst="line">
            <a:avLst/>
          </a:prstGeom>
          <a:ln w="15875">
            <a:solidFill>
              <a:srgbClr val="00BCF2"/>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96" name="Graphic 95" descr="application changes icon">
            <a:extLst>
              <a:ext uri="{FF2B5EF4-FFF2-40B4-BE49-F238E27FC236}">
                <a16:creationId xmlns:a16="http://schemas.microsoft.com/office/drawing/2014/main" id="{1CBAEE1B-5248-4A86-9B7A-41C44D0283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58953" y="4126236"/>
            <a:ext cx="652730" cy="652730"/>
          </a:xfrm>
          <a:prstGeom prst="rect">
            <a:avLst/>
          </a:prstGeom>
        </p:spPr>
      </p:pic>
      <p:sp>
        <p:nvSpPr>
          <p:cNvPr id="97" name="Rectangle 96">
            <a:extLst>
              <a:ext uri="{FF2B5EF4-FFF2-40B4-BE49-F238E27FC236}">
                <a16:creationId xmlns:a16="http://schemas.microsoft.com/office/drawing/2014/main" id="{5B9926E4-AB41-4F80-84D6-E4AF14EFE106}"/>
              </a:ext>
            </a:extLst>
          </p:cNvPr>
          <p:cNvSpPr/>
          <p:nvPr/>
        </p:nvSpPr>
        <p:spPr>
          <a:xfrm>
            <a:off x="10666682" y="4778967"/>
            <a:ext cx="1000595" cy="469103"/>
          </a:xfrm>
          <a:prstGeom prst="rect">
            <a:avLst/>
          </a:prstGeom>
        </p:spPr>
        <p:txBody>
          <a:bodyPr wrap="none">
            <a:spAutoFit/>
          </a:bodyPr>
          <a:lstStyle/>
          <a:p>
            <a:pPr algn="ctr" defTabSz="932441">
              <a:defRPr/>
            </a:pPr>
            <a:r>
              <a:rPr lang="en-US" sz="1224" dirty="0">
                <a:solidFill>
                  <a:srgbClr val="FFFFFF"/>
                </a:solidFill>
                <a:latin typeface="Segoe UI Semibold"/>
              </a:rPr>
              <a:t>Application</a:t>
            </a:r>
          </a:p>
          <a:p>
            <a:pPr algn="ctr" defTabSz="932441">
              <a:defRPr/>
            </a:pPr>
            <a:r>
              <a:rPr lang="en-US" sz="1224" dirty="0">
                <a:solidFill>
                  <a:srgbClr val="FFFFFF"/>
                </a:solidFill>
                <a:latin typeface="Segoe UI Semibold"/>
              </a:rPr>
              <a:t>Changes</a:t>
            </a:r>
            <a:endParaRPr lang="en-US" sz="1224" dirty="0">
              <a:solidFill>
                <a:srgbClr val="FFFFFF"/>
              </a:solidFill>
              <a:latin typeface="Segoe UI"/>
            </a:endParaRPr>
          </a:p>
        </p:txBody>
      </p:sp>
      <p:sp>
        <p:nvSpPr>
          <p:cNvPr id="98" name="Rectangle 97">
            <a:extLst>
              <a:ext uri="{FF2B5EF4-FFF2-40B4-BE49-F238E27FC236}">
                <a16:creationId xmlns:a16="http://schemas.microsoft.com/office/drawing/2014/main" id="{1686EB33-AAE9-4F7F-9CD1-9257C55C0E29}"/>
              </a:ext>
            </a:extLst>
          </p:cNvPr>
          <p:cNvSpPr/>
          <p:nvPr/>
        </p:nvSpPr>
        <p:spPr>
          <a:xfrm>
            <a:off x="11536086" y="3160580"/>
            <a:ext cx="628570" cy="469103"/>
          </a:xfrm>
          <a:prstGeom prst="rect">
            <a:avLst/>
          </a:prstGeom>
        </p:spPr>
        <p:txBody>
          <a:bodyPr wrap="none">
            <a:spAutoFit/>
          </a:bodyPr>
          <a:lstStyle/>
          <a:p>
            <a:pPr algn="ctr" defTabSz="932441">
              <a:defRPr/>
            </a:pPr>
            <a:r>
              <a:rPr lang="en-US" sz="1224" i="1">
                <a:solidFill>
                  <a:srgbClr val="FFFFFF"/>
                </a:solidFill>
                <a:latin typeface="Segoe UI Semibold"/>
              </a:rPr>
              <a:t>git</a:t>
            </a:r>
            <a:br>
              <a:rPr lang="en-US" sz="1224" i="1">
                <a:solidFill>
                  <a:srgbClr val="FFFFFF"/>
                </a:solidFill>
                <a:latin typeface="Segoe UI Semibold"/>
              </a:rPr>
            </a:br>
            <a:r>
              <a:rPr lang="en-US" sz="1224" i="1">
                <a:solidFill>
                  <a:srgbClr val="FFFFFF"/>
                </a:solidFill>
                <a:latin typeface="Segoe UI Semibold"/>
              </a:rPr>
              <a:t>merge</a:t>
            </a:r>
            <a:endParaRPr lang="en-US" sz="1224" i="1">
              <a:solidFill>
                <a:srgbClr val="FFFFFF"/>
              </a:solidFill>
              <a:latin typeface="Segoe UI"/>
            </a:endParaRPr>
          </a:p>
        </p:txBody>
      </p:sp>
      <p:cxnSp>
        <p:nvCxnSpPr>
          <p:cNvPr id="99" name="Straight Connector 98">
            <a:extLst>
              <a:ext uri="{FF2B5EF4-FFF2-40B4-BE49-F238E27FC236}">
                <a16:creationId xmlns:a16="http://schemas.microsoft.com/office/drawing/2014/main" id="{F8E5571A-B9A0-4DEA-B550-96B2D9470D42}"/>
              </a:ext>
              <a:ext uri="{C183D7F6-B498-43B3-948B-1728B52AA6E4}">
                <adec:decorative xmlns:adec="http://schemas.microsoft.com/office/drawing/2017/decorative" val="1"/>
              </a:ext>
            </a:extLst>
          </p:cNvPr>
          <p:cNvCxnSpPr>
            <a:cxnSpLocks/>
          </p:cNvCxnSpPr>
          <p:nvPr/>
        </p:nvCxnSpPr>
        <p:spPr>
          <a:xfrm flipH="1">
            <a:off x="9769441" y="2381812"/>
            <a:ext cx="990587" cy="0"/>
          </a:xfrm>
          <a:prstGeom prst="line">
            <a:avLst/>
          </a:prstGeom>
          <a:ln w="15875">
            <a:solidFill>
              <a:srgbClr val="9BF00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5D33D03B-7F4E-46CF-9719-59FEF489DEBE}"/>
              </a:ext>
            </a:extLst>
          </p:cNvPr>
          <p:cNvSpPr/>
          <p:nvPr/>
        </p:nvSpPr>
        <p:spPr>
          <a:xfrm>
            <a:off x="9668216" y="2420133"/>
            <a:ext cx="1289135" cy="469103"/>
          </a:xfrm>
          <a:prstGeom prst="rect">
            <a:avLst/>
          </a:prstGeom>
        </p:spPr>
        <p:txBody>
          <a:bodyPr wrap="none">
            <a:spAutoFit/>
          </a:bodyPr>
          <a:lstStyle/>
          <a:p>
            <a:pPr algn="ctr" defTabSz="932441">
              <a:defRPr/>
            </a:pPr>
            <a:r>
              <a:rPr lang="en-US" sz="1224">
                <a:solidFill>
                  <a:srgbClr val="FFFFFF"/>
                </a:solidFill>
                <a:latin typeface="Segoe UI Semibold"/>
              </a:rPr>
              <a:t>Flux </a:t>
            </a:r>
          </a:p>
          <a:p>
            <a:pPr algn="ctr" defTabSz="932441">
              <a:defRPr/>
            </a:pPr>
            <a:r>
              <a:rPr lang="en-US" sz="1224">
                <a:solidFill>
                  <a:srgbClr val="FFFFFF"/>
                </a:solidFill>
                <a:latin typeface="Segoe UI Semibold"/>
              </a:rPr>
              <a:t>pickup changes</a:t>
            </a:r>
            <a:endParaRPr lang="en-US" sz="1224">
              <a:solidFill>
                <a:srgbClr val="FFFFFF"/>
              </a:solidFill>
              <a:latin typeface="Segoe UI"/>
            </a:endParaRPr>
          </a:p>
        </p:txBody>
      </p:sp>
      <p:grpSp>
        <p:nvGrpSpPr>
          <p:cNvPr id="101" name="Group 100">
            <a:extLst>
              <a:ext uri="{FF2B5EF4-FFF2-40B4-BE49-F238E27FC236}">
                <a16:creationId xmlns:a16="http://schemas.microsoft.com/office/drawing/2014/main" id="{05BA06E4-591F-4667-A69C-0224D6878B54}"/>
              </a:ext>
              <a:ext uri="{C183D7F6-B498-43B3-948B-1728B52AA6E4}">
                <adec:decorative xmlns:adec="http://schemas.microsoft.com/office/drawing/2017/decorative" val="1"/>
              </a:ext>
            </a:extLst>
          </p:cNvPr>
          <p:cNvGrpSpPr/>
          <p:nvPr/>
        </p:nvGrpSpPr>
        <p:grpSpPr>
          <a:xfrm>
            <a:off x="8593955" y="4207429"/>
            <a:ext cx="1083903" cy="571537"/>
            <a:chOff x="9869006" y="3388646"/>
            <a:chExt cx="1062896" cy="560461"/>
          </a:xfrm>
        </p:grpSpPr>
        <p:pic>
          <p:nvPicPr>
            <p:cNvPr id="102" name="Picture 101" descr="A close up of a sign&#10;&#10;Description automatically generated">
              <a:extLst>
                <a:ext uri="{FF2B5EF4-FFF2-40B4-BE49-F238E27FC236}">
                  <a16:creationId xmlns:a16="http://schemas.microsoft.com/office/drawing/2014/main" id="{BE274FEC-7566-4386-BA99-1FD08E83B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0562" y="3388646"/>
              <a:ext cx="471340" cy="457200"/>
            </a:xfrm>
            <a:prstGeom prst="rect">
              <a:avLst/>
            </a:prstGeom>
          </p:spPr>
        </p:pic>
        <p:pic>
          <p:nvPicPr>
            <p:cNvPr id="103" name="Graphic 102">
              <a:extLst>
                <a:ext uri="{FF2B5EF4-FFF2-40B4-BE49-F238E27FC236}">
                  <a16:creationId xmlns:a16="http://schemas.microsoft.com/office/drawing/2014/main" id="{7C855180-1360-4274-949D-A6615D4AA5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69006" y="3388646"/>
              <a:ext cx="549023" cy="560461"/>
            </a:xfrm>
            <a:prstGeom prst="rect">
              <a:avLst/>
            </a:prstGeom>
          </p:spPr>
        </p:pic>
      </p:grpSp>
      <p:sp>
        <p:nvSpPr>
          <p:cNvPr id="104" name="Rectangle 103">
            <a:extLst>
              <a:ext uri="{FF2B5EF4-FFF2-40B4-BE49-F238E27FC236}">
                <a16:creationId xmlns:a16="http://schemas.microsoft.com/office/drawing/2014/main" id="{52DBBC8D-5202-4682-953A-77AC15B565CD}"/>
              </a:ext>
            </a:extLst>
          </p:cNvPr>
          <p:cNvSpPr/>
          <p:nvPr/>
        </p:nvSpPr>
        <p:spPr>
          <a:xfrm>
            <a:off x="8524416" y="4778965"/>
            <a:ext cx="1229376" cy="469103"/>
          </a:xfrm>
          <a:prstGeom prst="rect">
            <a:avLst/>
          </a:prstGeom>
        </p:spPr>
        <p:txBody>
          <a:bodyPr wrap="none">
            <a:spAutoFit/>
          </a:bodyPr>
          <a:lstStyle/>
          <a:p>
            <a:pPr algn="ctr" defTabSz="932441">
              <a:defRPr/>
            </a:pPr>
            <a:r>
              <a:rPr lang="en-US" sz="1224">
                <a:solidFill>
                  <a:srgbClr val="FFFFFF"/>
                </a:solidFill>
                <a:latin typeface="Segoe UI Semibold"/>
              </a:rPr>
              <a:t>Application V1</a:t>
            </a:r>
          </a:p>
          <a:p>
            <a:pPr algn="ctr" defTabSz="932441">
              <a:defRPr/>
            </a:pPr>
            <a:r>
              <a:rPr lang="en-US" sz="1224">
                <a:solidFill>
                  <a:srgbClr val="FFFFFF"/>
                </a:solidFill>
                <a:latin typeface="Segoe UI Semibold"/>
              </a:rPr>
              <a:t>(Desired State)</a:t>
            </a:r>
            <a:endParaRPr lang="en-US" sz="1224">
              <a:solidFill>
                <a:srgbClr val="FFFFFF"/>
              </a:solidFill>
              <a:latin typeface="Segoe UI"/>
            </a:endParaRPr>
          </a:p>
        </p:txBody>
      </p:sp>
      <p:cxnSp>
        <p:nvCxnSpPr>
          <p:cNvPr id="105" name="Straight Connector 104">
            <a:extLst>
              <a:ext uri="{FF2B5EF4-FFF2-40B4-BE49-F238E27FC236}">
                <a16:creationId xmlns:a16="http://schemas.microsoft.com/office/drawing/2014/main" id="{091DCEA5-A1EE-49C6-B5AF-CBD5EE50777D}"/>
              </a:ext>
              <a:ext uri="{C183D7F6-B498-43B3-948B-1728B52AA6E4}">
                <adec:decorative xmlns:adec="http://schemas.microsoft.com/office/drawing/2017/decorative" val="1"/>
              </a:ext>
            </a:extLst>
          </p:cNvPr>
          <p:cNvCxnSpPr>
            <a:cxnSpLocks/>
          </p:cNvCxnSpPr>
          <p:nvPr/>
        </p:nvCxnSpPr>
        <p:spPr>
          <a:xfrm>
            <a:off x="11185318" y="2543945"/>
            <a:ext cx="0" cy="1516160"/>
          </a:xfrm>
          <a:prstGeom prst="line">
            <a:avLst/>
          </a:prstGeom>
          <a:ln w="15875">
            <a:solidFill>
              <a:srgbClr val="D83B0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4CF066-344A-4D33-A48C-037C709EBE5E}"/>
              </a:ext>
              <a:ext uri="{C183D7F6-B498-43B3-948B-1728B52AA6E4}">
                <adec:decorative xmlns:adec="http://schemas.microsoft.com/office/drawing/2017/decorative" val="1"/>
              </a:ext>
            </a:extLst>
          </p:cNvPr>
          <p:cNvCxnSpPr>
            <a:cxnSpLocks/>
          </p:cNvCxnSpPr>
          <p:nvPr/>
        </p:nvCxnSpPr>
        <p:spPr>
          <a:xfrm flipV="1">
            <a:off x="8884256" y="2575661"/>
            <a:ext cx="0" cy="1543730"/>
          </a:xfrm>
          <a:prstGeom prst="line">
            <a:avLst/>
          </a:prstGeom>
          <a:ln w="15875">
            <a:solidFill>
              <a:srgbClr val="00BCF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07" name="Shape 339">
            <a:extLst>
              <a:ext uri="{FF2B5EF4-FFF2-40B4-BE49-F238E27FC236}">
                <a16:creationId xmlns:a16="http://schemas.microsoft.com/office/drawing/2014/main" id="{0E6ED490-8AE1-40D5-BD21-C418CDD29423}"/>
              </a:ext>
              <a:ext uri="{C183D7F6-B498-43B3-948B-1728B52AA6E4}">
                <adec:decorative xmlns:adec="http://schemas.microsoft.com/office/drawing/2017/decorative" val="1"/>
              </a:ext>
            </a:extLst>
          </p:cNvPr>
          <p:cNvPicPr preferRelativeResize="0"/>
          <p:nvPr/>
        </p:nvPicPr>
        <p:blipFill rotWithShape="1">
          <a:blip r:embed="rId10"/>
          <a:srcRect t="5092" b="5092"/>
          <a:stretch/>
        </p:blipFill>
        <p:spPr>
          <a:xfrm>
            <a:off x="2675381" y="1913916"/>
            <a:ext cx="651434" cy="564947"/>
          </a:xfrm>
          <a:prstGeom prst="rect">
            <a:avLst/>
          </a:prstGeom>
        </p:spPr>
      </p:pic>
      <p:sp>
        <p:nvSpPr>
          <p:cNvPr id="108" name="TextBox 107">
            <a:extLst>
              <a:ext uri="{FF2B5EF4-FFF2-40B4-BE49-F238E27FC236}">
                <a16:creationId xmlns:a16="http://schemas.microsoft.com/office/drawing/2014/main" id="{05B07652-E238-4CA5-A6B9-629D511AEB8D}"/>
              </a:ext>
            </a:extLst>
          </p:cNvPr>
          <p:cNvSpPr txBox="1"/>
          <p:nvPr/>
        </p:nvSpPr>
        <p:spPr>
          <a:xfrm>
            <a:off x="391332" y="1975046"/>
            <a:ext cx="2045660" cy="469103"/>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defTabSz="932441">
              <a:defRPr/>
            </a:pPr>
            <a:r>
              <a:rPr lang="en-US" sz="1224"/>
              <a:t>Google Kubernetes </a:t>
            </a:r>
          </a:p>
          <a:p>
            <a:pPr defTabSz="932441">
              <a:defRPr/>
            </a:pPr>
            <a:r>
              <a:rPr lang="en-US" sz="1224"/>
              <a:t>Engine (GKE)</a:t>
            </a:r>
          </a:p>
        </p:txBody>
      </p:sp>
      <p:cxnSp>
        <p:nvCxnSpPr>
          <p:cNvPr id="109" name="Straight Connector 108">
            <a:extLst>
              <a:ext uri="{FF2B5EF4-FFF2-40B4-BE49-F238E27FC236}">
                <a16:creationId xmlns:a16="http://schemas.microsoft.com/office/drawing/2014/main" id="{5E268BC7-49CF-4E82-ADB9-23B45806E99A}"/>
              </a:ext>
              <a:ext uri="{C183D7F6-B498-43B3-948B-1728B52AA6E4}">
                <adec:decorative xmlns:adec="http://schemas.microsoft.com/office/drawing/2017/decorative" val="1"/>
              </a:ext>
            </a:extLst>
          </p:cNvPr>
          <p:cNvCxnSpPr>
            <a:cxnSpLocks/>
          </p:cNvCxnSpPr>
          <p:nvPr/>
        </p:nvCxnSpPr>
        <p:spPr>
          <a:xfrm flipH="1">
            <a:off x="3504401" y="2214206"/>
            <a:ext cx="1835756" cy="0"/>
          </a:xfrm>
          <a:prstGeom prst="line">
            <a:avLst/>
          </a:prstGeom>
          <a:ln w="15875">
            <a:solidFill>
              <a:srgbClr val="00BCF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10" name="Graphic 109" descr="EKS icon">
            <a:extLst>
              <a:ext uri="{FF2B5EF4-FFF2-40B4-BE49-F238E27FC236}">
                <a16:creationId xmlns:a16="http://schemas.microsoft.com/office/drawing/2014/main" id="{E3D8B7D6-7895-4EC9-8D4F-F8D23BD3F5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11897" y="3932151"/>
            <a:ext cx="571537" cy="571537"/>
          </a:xfrm>
          <a:prstGeom prst="rect">
            <a:avLst/>
          </a:prstGeom>
        </p:spPr>
      </p:pic>
      <p:sp>
        <p:nvSpPr>
          <p:cNvPr id="111" name="Rectangle 110">
            <a:extLst>
              <a:ext uri="{FF2B5EF4-FFF2-40B4-BE49-F238E27FC236}">
                <a16:creationId xmlns:a16="http://schemas.microsoft.com/office/drawing/2014/main" id="{2A19C703-5D0F-4D31-9E0A-B73702C3C97D}"/>
              </a:ext>
            </a:extLst>
          </p:cNvPr>
          <p:cNvSpPr/>
          <p:nvPr/>
        </p:nvSpPr>
        <p:spPr>
          <a:xfrm>
            <a:off x="516060" y="3982523"/>
            <a:ext cx="1796200" cy="469103"/>
          </a:xfrm>
          <a:prstGeom prst="rect">
            <a:avLst/>
          </a:prstGeom>
        </p:spPr>
        <p:txBody>
          <a:bodyPr wrap="square">
            <a:spAutoFit/>
          </a:bodyPr>
          <a:lstStyle/>
          <a:p>
            <a:pPr algn="ctr" defTabSz="932441">
              <a:defRPr/>
            </a:pPr>
            <a:r>
              <a:rPr lang="en-US" sz="1224">
                <a:solidFill>
                  <a:srgbClr val="FFFFFF"/>
                </a:solidFill>
                <a:latin typeface="Segoe UI Semibold"/>
                <a:cs typeface="Segoe UI" pitchFamily="34" charset="0"/>
              </a:rPr>
              <a:t>Elastic Kubernetes Service (EKS)</a:t>
            </a:r>
          </a:p>
        </p:txBody>
      </p:sp>
      <p:sp>
        <p:nvSpPr>
          <p:cNvPr id="112" name="Rectangle 111">
            <a:extLst>
              <a:ext uri="{FF2B5EF4-FFF2-40B4-BE49-F238E27FC236}">
                <a16:creationId xmlns:a16="http://schemas.microsoft.com/office/drawing/2014/main" id="{09214308-201C-4328-8D8A-826C472EB56A}"/>
              </a:ext>
            </a:extLst>
          </p:cNvPr>
          <p:cNvSpPr/>
          <p:nvPr/>
        </p:nvSpPr>
        <p:spPr>
          <a:xfrm>
            <a:off x="487972" y="5035288"/>
            <a:ext cx="1796200" cy="280718"/>
          </a:xfrm>
          <a:prstGeom prst="rect">
            <a:avLst/>
          </a:prstGeom>
        </p:spPr>
        <p:txBody>
          <a:bodyPr wrap="square">
            <a:spAutoFit/>
          </a:bodyPr>
          <a:lstStyle/>
          <a:p>
            <a:pPr algn="ctr" defTabSz="932441">
              <a:defRPr/>
            </a:pPr>
            <a:r>
              <a:rPr lang="en-US" sz="1224">
                <a:solidFill>
                  <a:srgbClr val="FFFFFF"/>
                </a:solidFill>
                <a:latin typeface="Segoe UI Semibold"/>
                <a:cs typeface="Segoe UI" pitchFamily="34" charset="0"/>
              </a:rPr>
              <a:t>Rancher K3s</a:t>
            </a:r>
          </a:p>
        </p:txBody>
      </p:sp>
      <p:sp>
        <p:nvSpPr>
          <p:cNvPr id="115" name="Rectangle 114">
            <a:extLst>
              <a:ext uri="{FF2B5EF4-FFF2-40B4-BE49-F238E27FC236}">
                <a16:creationId xmlns:a16="http://schemas.microsoft.com/office/drawing/2014/main" id="{ECE8D105-81AB-4E04-AA40-A4480A680D4C}"/>
              </a:ext>
            </a:extLst>
          </p:cNvPr>
          <p:cNvSpPr/>
          <p:nvPr/>
        </p:nvSpPr>
        <p:spPr>
          <a:xfrm>
            <a:off x="676676" y="2970113"/>
            <a:ext cx="1474968" cy="469103"/>
          </a:xfrm>
          <a:prstGeom prst="rect">
            <a:avLst/>
          </a:prstGeom>
        </p:spPr>
        <p:txBody>
          <a:bodyPr wrap="square">
            <a:spAutoFit/>
          </a:bodyPr>
          <a:lstStyle/>
          <a:p>
            <a:pPr algn="ctr" defTabSz="932441">
              <a:defRPr/>
            </a:pPr>
            <a:r>
              <a:rPr lang="en-US" sz="1224">
                <a:solidFill>
                  <a:srgbClr val="FFFFFF"/>
                </a:solidFill>
                <a:latin typeface="Segoe UI Semibold"/>
                <a:cs typeface="Segoe UI" pitchFamily="34" charset="0"/>
              </a:rPr>
              <a:t>Azure Kubernetes Service on HCI</a:t>
            </a:r>
          </a:p>
        </p:txBody>
      </p:sp>
      <p:pic>
        <p:nvPicPr>
          <p:cNvPr id="117" name="Picture 4" descr="Rancher Brand Guidelines &amp; Resources">
            <a:extLst>
              <a:ext uri="{FF2B5EF4-FFF2-40B4-BE49-F238E27FC236}">
                <a16:creationId xmlns:a16="http://schemas.microsoft.com/office/drawing/2014/main" id="{1558B545-7E25-4A32-B4EB-B6C0420555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7367" y="4978378"/>
            <a:ext cx="780595" cy="396294"/>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EDCDB8AE-1A22-43D5-88CA-B2D6E08742AB}"/>
              </a:ext>
              <a:ext uri="{C183D7F6-B498-43B3-948B-1728B52AA6E4}">
                <adec:decorative xmlns:adec="http://schemas.microsoft.com/office/drawing/2017/decorative" val="1"/>
              </a:ext>
            </a:extLst>
          </p:cNvPr>
          <p:cNvGrpSpPr/>
          <p:nvPr/>
        </p:nvGrpSpPr>
        <p:grpSpPr>
          <a:xfrm>
            <a:off x="8585654" y="1913917"/>
            <a:ext cx="1079675" cy="592653"/>
            <a:chOff x="8435919" y="1840161"/>
            <a:chExt cx="1058751" cy="581167"/>
          </a:xfrm>
        </p:grpSpPr>
        <p:pic>
          <p:nvPicPr>
            <p:cNvPr id="119" name="Picture 118" descr="A close up of a sign&#10;&#10;Description automatically generated">
              <a:extLst>
                <a:ext uri="{FF2B5EF4-FFF2-40B4-BE49-F238E27FC236}">
                  <a16:creationId xmlns:a16="http://schemas.microsoft.com/office/drawing/2014/main" id="{79CB20CE-7750-4057-9D06-DA5029802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4475" y="1869541"/>
              <a:ext cx="490195" cy="475488"/>
            </a:xfrm>
            <a:prstGeom prst="rect">
              <a:avLst/>
            </a:prstGeom>
          </p:spPr>
        </p:pic>
        <p:pic>
          <p:nvPicPr>
            <p:cNvPr id="120" name="Picture 6" descr="CNCF Branding | Flux">
              <a:extLst>
                <a:ext uri="{FF2B5EF4-FFF2-40B4-BE49-F238E27FC236}">
                  <a16:creationId xmlns:a16="http://schemas.microsoft.com/office/drawing/2014/main" id="{3ECAFB6C-926B-4FF4-9B06-C143551F6D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35919" y="1840161"/>
              <a:ext cx="581167" cy="5811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1" name="Graphic 120" descr="Checklist">
            <a:extLst>
              <a:ext uri="{FF2B5EF4-FFF2-40B4-BE49-F238E27FC236}">
                <a16:creationId xmlns:a16="http://schemas.microsoft.com/office/drawing/2014/main" id="{B9A282D7-7DDE-49EF-9DD8-BF44C67410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14070" y="1889634"/>
            <a:ext cx="644278" cy="644278"/>
          </a:xfrm>
          <a:prstGeom prst="rect">
            <a:avLst/>
          </a:prstGeom>
        </p:spPr>
      </p:pic>
      <p:pic>
        <p:nvPicPr>
          <p:cNvPr id="122" name="Picture 8" descr="Git - Logo Downloads">
            <a:extLst>
              <a:ext uri="{FF2B5EF4-FFF2-40B4-BE49-F238E27FC236}">
                <a16:creationId xmlns:a16="http://schemas.microsoft.com/office/drawing/2014/main" id="{2B2AD68F-8178-4DCD-827E-96F4C1519B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58955" y="1853841"/>
            <a:ext cx="652729" cy="652729"/>
          </a:xfrm>
          <a:prstGeom prst="rect">
            <a:avLst/>
          </a:prstGeom>
          <a:noFill/>
          <a:extLst>
            <a:ext uri="{909E8E84-426E-40DD-AFC4-6F175D3DCCD1}">
              <a14:hiddenFill xmlns:a14="http://schemas.microsoft.com/office/drawing/2010/main">
                <a:solidFill>
                  <a:srgbClr val="FFFFFF"/>
                </a:solidFill>
              </a14:hiddenFill>
            </a:ext>
          </a:extLst>
        </p:spPr>
      </p:pic>
      <p:pic>
        <p:nvPicPr>
          <p:cNvPr id="123" name="Graphic 122" descr="Azure Kubernetes Service on HCI icon">
            <a:extLst>
              <a:ext uri="{FF2B5EF4-FFF2-40B4-BE49-F238E27FC236}">
                <a16:creationId xmlns:a16="http://schemas.microsoft.com/office/drawing/2014/main" id="{4F89B08D-FA66-4E0D-9B76-64AE034380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96105" y="2899104"/>
            <a:ext cx="612807" cy="612807"/>
          </a:xfrm>
          <a:prstGeom prst="rect">
            <a:avLst/>
          </a:prstGeom>
        </p:spPr>
      </p:pic>
      <p:pic>
        <p:nvPicPr>
          <p:cNvPr id="124" name="Graphic 123" descr="Magnifying glass">
            <a:extLst>
              <a:ext uri="{FF2B5EF4-FFF2-40B4-BE49-F238E27FC236}">
                <a16:creationId xmlns:a16="http://schemas.microsoft.com/office/drawing/2014/main" id="{54D74A9D-2487-4329-9073-7C218BE428A3}"/>
              </a:ext>
            </a:extLst>
          </p:cNvPr>
          <p:cNvPicPr>
            <a:picLocks noChangeAspect="1"/>
          </p:cNvPicPr>
          <p:nvPr/>
        </p:nvPicPr>
        <p:blipFill>
          <a:blip r:embed="rId20">
            <a:lum bright="100000"/>
            <a:extLst>
              <a:ext uri="{96DAC541-7B7A-43D3-8B79-37D633B846F1}">
                <asvg:svgBlip xmlns:asvg="http://schemas.microsoft.com/office/drawing/2016/SVG/main" r:embed="rId21"/>
              </a:ext>
            </a:extLst>
          </a:blip>
          <a:stretch>
            <a:fillRect/>
          </a:stretch>
        </p:blipFill>
        <p:spPr>
          <a:xfrm>
            <a:off x="10086547" y="1735379"/>
            <a:ext cx="356375" cy="356375"/>
          </a:xfrm>
          <a:prstGeom prst="rect">
            <a:avLst/>
          </a:prstGeom>
        </p:spPr>
      </p:pic>
      <p:pic>
        <p:nvPicPr>
          <p:cNvPr id="125" name="Picture 10" descr="Git merge icon">
            <a:extLst>
              <a:ext uri="{FF2B5EF4-FFF2-40B4-BE49-F238E27FC236}">
                <a16:creationId xmlns:a16="http://schemas.microsoft.com/office/drawing/2014/main" id="{E138BB99-52A5-4E3D-A5F7-90BB1CE631DC}"/>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257266" y="3210641"/>
            <a:ext cx="309448" cy="412597"/>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1CBA1054-A503-47C0-975D-D83AEB4805B9}"/>
              </a:ext>
              <a:ext uri="{C183D7F6-B498-43B3-948B-1728B52AA6E4}">
                <adec:decorative xmlns:adec="http://schemas.microsoft.com/office/drawing/2017/decorative" val="1"/>
              </a:ext>
            </a:extLst>
          </p:cNvPr>
          <p:cNvGrpSpPr/>
          <p:nvPr/>
        </p:nvGrpSpPr>
        <p:grpSpPr>
          <a:xfrm>
            <a:off x="2305756" y="1915936"/>
            <a:ext cx="239608" cy="239608"/>
            <a:chOff x="6142353" y="5302154"/>
            <a:chExt cx="640264" cy="441747"/>
          </a:xfrm>
          <a:solidFill>
            <a:srgbClr val="00BCF2"/>
          </a:solidFill>
        </p:grpSpPr>
        <p:sp>
          <p:nvSpPr>
            <p:cNvPr id="127" name="Oval 126">
              <a:extLst>
                <a:ext uri="{FF2B5EF4-FFF2-40B4-BE49-F238E27FC236}">
                  <a16:creationId xmlns:a16="http://schemas.microsoft.com/office/drawing/2014/main" id="{7B360439-DEED-47E8-B561-14673DB80D86}"/>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869" fontAlgn="base">
                <a:spcBef>
                  <a:spcPct val="0"/>
                </a:spcBef>
                <a:spcAft>
                  <a:spcPct val="0"/>
                </a:spcAft>
                <a:defRPr/>
              </a:pPr>
              <a:endParaRPr lang="en-US" sz="2040">
                <a:solidFill>
                  <a:srgbClr val="000000"/>
                </a:soli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50ECA3EC-AA9F-413B-83DC-34742F52A9D6}"/>
                </a:ext>
              </a:extLst>
            </p:cNvPr>
            <p:cNvSpPr txBox="1"/>
            <p:nvPr/>
          </p:nvSpPr>
          <p:spPr>
            <a:xfrm>
              <a:off x="6142353" y="5302154"/>
              <a:ext cx="640264" cy="441747"/>
            </a:xfrm>
            <a:prstGeom prst="ellipse">
              <a:avLst/>
            </a:prstGeom>
            <a:grpFill/>
          </p:spPr>
          <p:txBody>
            <a:bodyPr wrap="square" lIns="0" tIns="0" rIns="0" bIns="0" anchor="ctr" anchorCtr="0">
              <a:noAutofit/>
            </a:bodyPr>
            <a:lstStyle/>
            <a:p>
              <a:pPr algn="ctr" defTabSz="932441">
                <a:defRPr/>
              </a:pPr>
              <a:r>
                <a:rPr lang="en-US" sz="1224">
                  <a:solidFill>
                    <a:srgbClr val="000000"/>
                  </a:solidFill>
                  <a:latin typeface="Segoe UI Semibold"/>
                  <a:cs typeface="Segoe UI" pitchFamily="34" charset="0"/>
                </a:rPr>
                <a:t>1</a:t>
              </a:r>
              <a:endParaRPr lang="en-US" sz="1224">
                <a:solidFill>
                  <a:srgbClr val="000000"/>
                </a:solidFill>
                <a:latin typeface="Segoe UI"/>
              </a:endParaRPr>
            </a:p>
          </p:txBody>
        </p:sp>
      </p:grpSp>
      <p:grpSp>
        <p:nvGrpSpPr>
          <p:cNvPr id="129" name="Group 128">
            <a:extLst>
              <a:ext uri="{FF2B5EF4-FFF2-40B4-BE49-F238E27FC236}">
                <a16:creationId xmlns:a16="http://schemas.microsoft.com/office/drawing/2014/main" id="{5B306F14-8368-44B5-81F8-FFC1853D6328}"/>
              </a:ext>
              <a:ext uri="{C183D7F6-B498-43B3-948B-1728B52AA6E4}">
                <adec:decorative xmlns:adec="http://schemas.microsoft.com/office/drawing/2017/decorative" val="1"/>
              </a:ext>
            </a:extLst>
          </p:cNvPr>
          <p:cNvGrpSpPr/>
          <p:nvPr/>
        </p:nvGrpSpPr>
        <p:grpSpPr>
          <a:xfrm>
            <a:off x="4910297" y="1915936"/>
            <a:ext cx="239608" cy="239608"/>
            <a:chOff x="6142353" y="5302154"/>
            <a:chExt cx="640264" cy="441747"/>
          </a:xfrm>
          <a:solidFill>
            <a:srgbClr val="00BCF2"/>
          </a:solidFill>
        </p:grpSpPr>
        <p:sp>
          <p:nvSpPr>
            <p:cNvPr id="130" name="Oval 129">
              <a:extLst>
                <a:ext uri="{FF2B5EF4-FFF2-40B4-BE49-F238E27FC236}">
                  <a16:creationId xmlns:a16="http://schemas.microsoft.com/office/drawing/2014/main" id="{B3CCA80D-5A15-4491-B6AE-A99748F644AC}"/>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869" fontAlgn="base">
                <a:spcBef>
                  <a:spcPct val="0"/>
                </a:spcBef>
                <a:spcAft>
                  <a:spcPct val="0"/>
                </a:spcAft>
                <a:defRPr/>
              </a:pPr>
              <a:endParaRPr lang="en-US" sz="2040">
                <a:solidFill>
                  <a:srgbClr val="000000"/>
                </a:solidFill>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31B57E5C-2340-427A-8D8E-0E1ADE16CE44}"/>
                </a:ext>
              </a:extLst>
            </p:cNvPr>
            <p:cNvSpPr txBox="1"/>
            <p:nvPr/>
          </p:nvSpPr>
          <p:spPr>
            <a:xfrm>
              <a:off x="6142353" y="5302154"/>
              <a:ext cx="640264" cy="441747"/>
            </a:xfrm>
            <a:prstGeom prst="ellipse">
              <a:avLst/>
            </a:prstGeom>
            <a:grpFill/>
          </p:spPr>
          <p:txBody>
            <a:bodyPr wrap="square" lIns="0" tIns="0" rIns="0" bIns="0" anchor="ctr" anchorCtr="0">
              <a:noAutofit/>
            </a:bodyPr>
            <a:lstStyle/>
            <a:p>
              <a:pPr algn="ctr" defTabSz="932441">
                <a:defRPr/>
              </a:pPr>
              <a:r>
                <a:rPr lang="en-US" sz="1224">
                  <a:solidFill>
                    <a:srgbClr val="000000"/>
                  </a:solidFill>
                  <a:latin typeface="Segoe UI Semibold"/>
                  <a:cs typeface="Segoe UI" pitchFamily="34" charset="0"/>
                </a:rPr>
                <a:t>2</a:t>
              </a:r>
              <a:endParaRPr lang="en-US" sz="1224">
                <a:solidFill>
                  <a:srgbClr val="000000"/>
                </a:solidFill>
                <a:latin typeface="Segoe UI"/>
              </a:endParaRPr>
            </a:p>
          </p:txBody>
        </p:sp>
      </p:grpSp>
      <p:grpSp>
        <p:nvGrpSpPr>
          <p:cNvPr id="132" name="Group 131">
            <a:extLst>
              <a:ext uri="{FF2B5EF4-FFF2-40B4-BE49-F238E27FC236}">
                <a16:creationId xmlns:a16="http://schemas.microsoft.com/office/drawing/2014/main" id="{23CA6C35-55C6-4A1F-BA5F-D5E50C397A33}"/>
              </a:ext>
              <a:ext uri="{C183D7F6-B498-43B3-948B-1728B52AA6E4}">
                <adec:decorative xmlns:adec="http://schemas.microsoft.com/office/drawing/2017/decorative" val="1"/>
              </a:ext>
            </a:extLst>
          </p:cNvPr>
          <p:cNvGrpSpPr/>
          <p:nvPr/>
        </p:nvGrpSpPr>
        <p:grpSpPr>
          <a:xfrm>
            <a:off x="6682904" y="1913204"/>
            <a:ext cx="239608" cy="239608"/>
            <a:chOff x="6142353" y="5302154"/>
            <a:chExt cx="640264" cy="441747"/>
          </a:xfrm>
          <a:solidFill>
            <a:srgbClr val="00BCF2"/>
          </a:solidFill>
        </p:grpSpPr>
        <p:sp>
          <p:nvSpPr>
            <p:cNvPr id="133" name="Oval 132">
              <a:extLst>
                <a:ext uri="{FF2B5EF4-FFF2-40B4-BE49-F238E27FC236}">
                  <a16:creationId xmlns:a16="http://schemas.microsoft.com/office/drawing/2014/main" id="{F4DEBC89-86A2-4189-9CF6-AF79BC3E740E}"/>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869" fontAlgn="base">
                <a:spcBef>
                  <a:spcPct val="0"/>
                </a:spcBef>
                <a:spcAft>
                  <a:spcPct val="0"/>
                </a:spcAft>
                <a:defRPr/>
              </a:pPr>
              <a:endParaRPr lang="en-US" sz="2040">
                <a:solidFill>
                  <a:srgbClr val="000000"/>
                </a:solidFill>
                <a:latin typeface="Segoe UI"/>
                <a:ea typeface="Segoe UI" pitchFamily="34" charset="0"/>
                <a:cs typeface="Segoe UI" pitchFamily="34" charset="0"/>
              </a:endParaRPr>
            </a:p>
          </p:txBody>
        </p:sp>
        <p:sp>
          <p:nvSpPr>
            <p:cNvPr id="134" name="TextBox 133">
              <a:extLst>
                <a:ext uri="{FF2B5EF4-FFF2-40B4-BE49-F238E27FC236}">
                  <a16:creationId xmlns:a16="http://schemas.microsoft.com/office/drawing/2014/main" id="{28FA4655-CB54-4786-99E5-C01586BF52FC}"/>
                </a:ext>
              </a:extLst>
            </p:cNvPr>
            <p:cNvSpPr txBox="1"/>
            <p:nvPr/>
          </p:nvSpPr>
          <p:spPr>
            <a:xfrm>
              <a:off x="6142353" y="5302154"/>
              <a:ext cx="640264" cy="441747"/>
            </a:xfrm>
            <a:prstGeom prst="ellipse">
              <a:avLst/>
            </a:prstGeom>
            <a:grpFill/>
          </p:spPr>
          <p:txBody>
            <a:bodyPr wrap="square" lIns="0" tIns="0" rIns="0" bIns="0" anchor="ctr" anchorCtr="0">
              <a:noAutofit/>
            </a:bodyPr>
            <a:lstStyle/>
            <a:p>
              <a:pPr algn="ctr" defTabSz="932441">
                <a:defRPr/>
              </a:pPr>
              <a:r>
                <a:rPr lang="en-US" sz="1224">
                  <a:solidFill>
                    <a:srgbClr val="000000"/>
                  </a:solidFill>
                  <a:latin typeface="Segoe UI Semibold"/>
                  <a:cs typeface="Segoe UI" pitchFamily="34" charset="0"/>
                </a:rPr>
                <a:t>3</a:t>
              </a:r>
              <a:endParaRPr lang="en-US" sz="1224">
                <a:solidFill>
                  <a:srgbClr val="000000"/>
                </a:solidFill>
                <a:latin typeface="Segoe UI"/>
              </a:endParaRPr>
            </a:p>
          </p:txBody>
        </p:sp>
      </p:grpSp>
      <p:grpSp>
        <p:nvGrpSpPr>
          <p:cNvPr id="135" name="Group 134">
            <a:extLst>
              <a:ext uri="{FF2B5EF4-FFF2-40B4-BE49-F238E27FC236}">
                <a16:creationId xmlns:a16="http://schemas.microsoft.com/office/drawing/2014/main" id="{CB122730-E5F4-4200-8E82-85DD21344D37}"/>
              </a:ext>
              <a:ext uri="{C183D7F6-B498-43B3-948B-1728B52AA6E4}">
                <adec:decorative xmlns:adec="http://schemas.microsoft.com/office/drawing/2017/decorative" val="1"/>
              </a:ext>
            </a:extLst>
          </p:cNvPr>
          <p:cNvGrpSpPr/>
          <p:nvPr/>
        </p:nvGrpSpPr>
        <p:grpSpPr>
          <a:xfrm>
            <a:off x="10144931" y="1426998"/>
            <a:ext cx="239608" cy="239608"/>
            <a:chOff x="6142353" y="5302154"/>
            <a:chExt cx="640264" cy="441747"/>
          </a:xfrm>
          <a:solidFill>
            <a:srgbClr val="00BCF2"/>
          </a:solidFill>
        </p:grpSpPr>
        <p:sp>
          <p:nvSpPr>
            <p:cNvPr id="136" name="Oval 135">
              <a:extLst>
                <a:ext uri="{FF2B5EF4-FFF2-40B4-BE49-F238E27FC236}">
                  <a16:creationId xmlns:a16="http://schemas.microsoft.com/office/drawing/2014/main" id="{6048B677-21A4-4B43-AE1E-5E556EBFA501}"/>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869" fontAlgn="base">
                <a:spcBef>
                  <a:spcPct val="0"/>
                </a:spcBef>
                <a:spcAft>
                  <a:spcPct val="0"/>
                </a:spcAft>
                <a:defRPr/>
              </a:pPr>
              <a:endParaRPr lang="en-US" sz="2040">
                <a:solidFill>
                  <a:srgbClr val="000000"/>
                </a:solidFill>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997A5D5D-6B24-423B-99E0-96F602564763}"/>
                </a:ext>
              </a:extLst>
            </p:cNvPr>
            <p:cNvSpPr txBox="1"/>
            <p:nvPr/>
          </p:nvSpPr>
          <p:spPr>
            <a:xfrm>
              <a:off x="6142353" y="5302154"/>
              <a:ext cx="640264" cy="441747"/>
            </a:xfrm>
            <a:prstGeom prst="ellipse">
              <a:avLst/>
            </a:prstGeom>
            <a:grpFill/>
          </p:spPr>
          <p:txBody>
            <a:bodyPr wrap="square" lIns="0" tIns="0" rIns="0" bIns="0" anchor="ctr" anchorCtr="0">
              <a:noAutofit/>
            </a:bodyPr>
            <a:lstStyle/>
            <a:p>
              <a:pPr algn="ctr" defTabSz="932441">
                <a:defRPr/>
              </a:pPr>
              <a:r>
                <a:rPr lang="en-US" sz="1224">
                  <a:solidFill>
                    <a:srgbClr val="000000"/>
                  </a:solidFill>
                  <a:latin typeface="Segoe UI Semibold"/>
                  <a:cs typeface="Segoe UI" pitchFamily="34" charset="0"/>
                </a:rPr>
                <a:t>4</a:t>
              </a:r>
              <a:endParaRPr lang="en-US" sz="1224">
                <a:solidFill>
                  <a:srgbClr val="000000"/>
                </a:solidFill>
                <a:latin typeface="Segoe UI"/>
              </a:endParaRPr>
            </a:p>
          </p:txBody>
        </p:sp>
      </p:grpSp>
      <p:sp>
        <p:nvSpPr>
          <p:cNvPr id="95" name="Rectangle 94">
            <a:extLst>
              <a:ext uri="{FF2B5EF4-FFF2-40B4-BE49-F238E27FC236}">
                <a16:creationId xmlns:a16="http://schemas.microsoft.com/office/drawing/2014/main" id="{94D57F7D-E99A-4DC5-8287-DD4A72A6B6DC}"/>
              </a:ext>
            </a:extLst>
          </p:cNvPr>
          <p:cNvSpPr/>
          <p:nvPr/>
        </p:nvSpPr>
        <p:spPr>
          <a:xfrm>
            <a:off x="9206541" y="3276517"/>
            <a:ext cx="1059906" cy="469103"/>
          </a:xfrm>
          <a:prstGeom prst="rect">
            <a:avLst/>
          </a:prstGeom>
        </p:spPr>
        <p:txBody>
          <a:bodyPr wrap="none">
            <a:spAutoFit/>
          </a:bodyPr>
          <a:lstStyle/>
          <a:p>
            <a:pPr defTabSz="932441">
              <a:defRPr/>
            </a:pPr>
            <a:r>
              <a:rPr lang="en-US" sz="1224" dirty="0">
                <a:solidFill>
                  <a:srgbClr val="FFFFFF"/>
                </a:solidFill>
                <a:latin typeface="Segoe UI Semibold"/>
              </a:rPr>
              <a:t>Application</a:t>
            </a:r>
          </a:p>
          <a:p>
            <a:pPr defTabSz="932441">
              <a:defRPr/>
            </a:pPr>
            <a:r>
              <a:rPr lang="en-US" sz="1224" dirty="0">
                <a:solidFill>
                  <a:srgbClr val="FFFFFF"/>
                </a:solidFill>
                <a:latin typeface="Segoe UI Semibold"/>
              </a:rPr>
              <a:t>Deployment</a:t>
            </a:r>
            <a:endParaRPr lang="en-US" sz="1224" dirty="0">
              <a:solidFill>
                <a:srgbClr val="FFFFFF"/>
              </a:solidFill>
              <a:latin typeface="Segoe UI"/>
            </a:endParaRPr>
          </a:p>
        </p:txBody>
      </p:sp>
      <p:grpSp>
        <p:nvGrpSpPr>
          <p:cNvPr id="138" name="Group 137">
            <a:extLst>
              <a:ext uri="{FF2B5EF4-FFF2-40B4-BE49-F238E27FC236}">
                <a16:creationId xmlns:a16="http://schemas.microsoft.com/office/drawing/2014/main" id="{3D524D5B-1927-47E9-84A8-0866B03E8E74}"/>
              </a:ext>
              <a:ext uri="{C183D7F6-B498-43B3-948B-1728B52AA6E4}">
                <adec:decorative xmlns:adec="http://schemas.microsoft.com/office/drawing/2017/decorative" val="1"/>
              </a:ext>
            </a:extLst>
          </p:cNvPr>
          <p:cNvGrpSpPr/>
          <p:nvPr/>
        </p:nvGrpSpPr>
        <p:grpSpPr>
          <a:xfrm>
            <a:off x="8982983" y="3392107"/>
            <a:ext cx="239608" cy="239608"/>
            <a:chOff x="6142353" y="5302154"/>
            <a:chExt cx="640264" cy="441747"/>
          </a:xfrm>
          <a:solidFill>
            <a:srgbClr val="00BCF2"/>
          </a:solidFill>
        </p:grpSpPr>
        <p:sp>
          <p:nvSpPr>
            <p:cNvPr id="139" name="Oval 138">
              <a:extLst>
                <a:ext uri="{FF2B5EF4-FFF2-40B4-BE49-F238E27FC236}">
                  <a16:creationId xmlns:a16="http://schemas.microsoft.com/office/drawing/2014/main" id="{115A52F9-5B3C-43C5-A3C0-BEB1E5D5BF00}"/>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869" fontAlgn="base">
                <a:spcBef>
                  <a:spcPct val="0"/>
                </a:spcBef>
                <a:spcAft>
                  <a:spcPct val="0"/>
                </a:spcAft>
                <a:defRPr/>
              </a:pPr>
              <a:endParaRPr lang="en-US" sz="2040">
                <a:solidFill>
                  <a:srgbClr val="000000"/>
                </a:solidFill>
                <a:latin typeface="Segoe UI"/>
                <a:ea typeface="Segoe UI" pitchFamily="34" charset="0"/>
                <a:cs typeface="Segoe UI" pitchFamily="34" charset="0"/>
              </a:endParaRPr>
            </a:p>
          </p:txBody>
        </p:sp>
        <p:sp>
          <p:nvSpPr>
            <p:cNvPr id="140" name="TextBox 139">
              <a:extLst>
                <a:ext uri="{FF2B5EF4-FFF2-40B4-BE49-F238E27FC236}">
                  <a16:creationId xmlns:a16="http://schemas.microsoft.com/office/drawing/2014/main" id="{8400E580-844B-4F8F-88A7-92E13F5ED36D}"/>
                </a:ext>
              </a:extLst>
            </p:cNvPr>
            <p:cNvSpPr txBox="1"/>
            <p:nvPr/>
          </p:nvSpPr>
          <p:spPr>
            <a:xfrm>
              <a:off x="6142353" y="5302154"/>
              <a:ext cx="640264" cy="441747"/>
            </a:xfrm>
            <a:prstGeom prst="ellipse">
              <a:avLst/>
            </a:prstGeom>
            <a:grpFill/>
          </p:spPr>
          <p:txBody>
            <a:bodyPr wrap="square" lIns="0" tIns="0" rIns="0" bIns="0" anchor="ctr" anchorCtr="0">
              <a:noAutofit/>
            </a:bodyPr>
            <a:lstStyle/>
            <a:p>
              <a:pPr algn="ctr" defTabSz="932441">
                <a:defRPr/>
              </a:pPr>
              <a:r>
                <a:rPr lang="en-US" sz="1224" dirty="0">
                  <a:solidFill>
                    <a:srgbClr val="000000"/>
                  </a:solidFill>
                  <a:latin typeface="Segoe UI Semibold"/>
                  <a:cs typeface="Segoe UI" pitchFamily="34" charset="0"/>
                </a:rPr>
                <a:t>5</a:t>
              </a:r>
              <a:endParaRPr lang="en-US" sz="1224" dirty="0">
                <a:solidFill>
                  <a:srgbClr val="000000"/>
                </a:solidFill>
                <a:latin typeface="Segoe UI"/>
              </a:endParaRPr>
            </a:p>
          </p:txBody>
        </p:sp>
      </p:grpSp>
      <p:grpSp>
        <p:nvGrpSpPr>
          <p:cNvPr id="141" name="Group 140">
            <a:extLst>
              <a:ext uri="{FF2B5EF4-FFF2-40B4-BE49-F238E27FC236}">
                <a16:creationId xmlns:a16="http://schemas.microsoft.com/office/drawing/2014/main" id="{BC0EE56D-D270-4E57-BB6A-6B250EAD0C2D}"/>
              </a:ext>
              <a:ext uri="{C183D7F6-B498-43B3-948B-1728B52AA6E4}">
                <adec:decorative xmlns:adec="http://schemas.microsoft.com/office/drawing/2017/decorative" val="1"/>
              </a:ext>
            </a:extLst>
          </p:cNvPr>
          <p:cNvGrpSpPr/>
          <p:nvPr/>
        </p:nvGrpSpPr>
        <p:grpSpPr>
          <a:xfrm>
            <a:off x="11535595" y="3739454"/>
            <a:ext cx="239608" cy="239608"/>
            <a:chOff x="6142353" y="5302154"/>
            <a:chExt cx="640264" cy="441747"/>
          </a:xfrm>
          <a:solidFill>
            <a:srgbClr val="00BCF2"/>
          </a:solidFill>
        </p:grpSpPr>
        <p:sp>
          <p:nvSpPr>
            <p:cNvPr id="142" name="Oval 141">
              <a:extLst>
                <a:ext uri="{FF2B5EF4-FFF2-40B4-BE49-F238E27FC236}">
                  <a16:creationId xmlns:a16="http://schemas.microsoft.com/office/drawing/2014/main" id="{BF28A015-B57B-465F-9D99-B1404B7D4E2F}"/>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869" fontAlgn="base">
                <a:spcBef>
                  <a:spcPct val="0"/>
                </a:spcBef>
                <a:spcAft>
                  <a:spcPct val="0"/>
                </a:spcAft>
                <a:defRPr/>
              </a:pPr>
              <a:endParaRPr lang="en-US" sz="2040">
                <a:solidFill>
                  <a:srgbClr val="000000"/>
                </a:solidFill>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E9D9CE83-DAE7-460D-BD4F-BD54AE5C971D}"/>
                </a:ext>
              </a:extLst>
            </p:cNvPr>
            <p:cNvSpPr txBox="1"/>
            <p:nvPr/>
          </p:nvSpPr>
          <p:spPr>
            <a:xfrm>
              <a:off x="6142353" y="5302154"/>
              <a:ext cx="640264" cy="441747"/>
            </a:xfrm>
            <a:prstGeom prst="ellipse">
              <a:avLst/>
            </a:prstGeom>
            <a:grpFill/>
          </p:spPr>
          <p:txBody>
            <a:bodyPr wrap="square" lIns="0" tIns="0" rIns="0" bIns="0" anchor="ctr" anchorCtr="0">
              <a:noAutofit/>
            </a:bodyPr>
            <a:lstStyle/>
            <a:p>
              <a:pPr algn="ctr" defTabSz="932441">
                <a:defRPr/>
              </a:pPr>
              <a:r>
                <a:rPr lang="en-US" sz="1224" dirty="0">
                  <a:solidFill>
                    <a:srgbClr val="000000"/>
                  </a:solidFill>
                  <a:latin typeface="Segoe UI Semibold"/>
                  <a:cs typeface="Segoe UI" pitchFamily="34" charset="0"/>
                </a:rPr>
                <a:t>6</a:t>
              </a:r>
              <a:endParaRPr lang="en-US" sz="1224" dirty="0">
                <a:solidFill>
                  <a:srgbClr val="000000"/>
                </a:solidFill>
                <a:latin typeface="Segoe UI"/>
              </a:endParaRPr>
            </a:p>
          </p:txBody>
        </p:sp>
      </p:grpSp>
      <p:grpSp>
        <p:nvGrpSpPr>
          <p:cNvPr id="144" name="Group 143">
            <a:extLst>
              <a:ext uri="{FF2B5EF4-FFF2-40B4-BE49-F238E27FC236}">
                <a16:creationId xmlns:a16="http://schemas.microsoft.com/office/drawing/2014/main" id="{5297BDEE-F3E1-4EBD-9A12-55F4EDD105A8}"/>
              </a:ext>
              <a:ext uri="{C183D7F6-B498-43B3-948B-1728B52AA6E4}">
                <adec:decorative xmlns:adec="http://schemas.microsoft.com/office/drawing/2017/decorative" val="1"/>
              </a:ext>
            </a:extLst>
          </p:cNvPr>
          <p:cNvGrpSpPr/>
          <p:nvPr/>
        </p:nvGrpSpPr>
        <p:grpSpPr>
          <a:xfrm>
            <a:off x="10719039" y="2939549"/>
            <a:ext cx="239608" cy="239608"/>
            <a:chOff x="6142353" y="5302154"/>
            <a:chExt cx="640264" cy="441747"/>
          </a:xfrm>
          <a:solidFill>
            <a:srgbClr val="00BCF2"/>
          </a:solidFill>
        </p:grpSpPr>
        <p:sp>
          <p:nvSpPr>
            <p:cNvPr id="145" name="Oval 144">
              <a:extLst>
                <a:ext uri="{FF2B5EF4-FFF2-40B4-BE49-F238E27FC236}">
                  <a16:creationId xmlns:a16="http://schemas.microsoft.com/office/drawing/2014/main" id="{7C0634AC-0919-4D46-BCEA-D33EDEEA37F7}"/>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869" fontAlgn="base">
                <a:spcBef>
                  <a:spcPct val="0"/>
                </a:spcBef>
                <a:spcAft>
                  <a:spcPct val="0"/>
                </a:spcAft>
                <a:defRPr/>
              </a:pPr>
              <a:endParaRPr lang="en-US" sz="2040">
                <a:solidFill>
                  <a:srgbClr val="000000"/>
                </a:solidFill>
                <a:latin typeface="Segoe UI"/>
                <a:ea typeface="Segoe UI" pitchFamily="34" charset="0"/>
                <a:cs typeface="Segoe UI" pitchFamily="34" charset="0"/>
              </a:endParaRPr>
            </a:p>
          </p:txBody>
        </p:sp>
        <p:sp>
          <p:nvSpPr>
            <p:cNvPr id="146" name="TextBox 145">
              <a:extLst>
                <a:ext uri="{FF2B5EF4-FFF2-40B4-BE49-F238E27FC236}">
                  <a16:creationId xmlns:a16="http://schemas.microsoft.com/office/drawing/2014/main" id="{5297E44B-D874-4DD2-A0C5-BC7075EAA695}"/>
                </a:ext>
              </a:extLst>
            </p:cNvPr>
            <p:cNvSpPr txBox="1"/>
            <p:nvPr/>
          </p:nvSpPr>
          <p:spPr>
            <a:xfrm>
              <a:off x="6142353" y="5302154"/>
              <a:ext cx="640264" cy="441747"/>
            </a:xfrm>
            <a:prstGeom prst="ellipse">
              <a:avLst/>
            </a:prstGeom>
            <a:grpFill/>
          </p:spPr>
          <p:txBody>
            <a:bodyPr wrap="square" lIns="0" tIns="0" rIns="0" bIns="0" anchor="ctr" anchorCtr="0">
              <a:noAutofit/>
            </a:bodyPr>
            <a:lstStyle/>
            <a:p>
              <a:pPr algn="ctr" defTabSz="932441">
                <a:defRPr/>
              </a:pPr>
              <a:r>
                <a:rPr lang="en-US" sz="1224">
                  <a:solidFill>
                    <a:srgbClr val="000000"/>
                  </a:solidFill>
                  <a:latin typeface="Segoe UI Semibold"/>
                  <a:cs typeface="Segoe UI" pitchFamily="34" charset="0"/>
                </a:rPr>
                <a:t>7</a:t>
              </a:r>
              <a:endParaRPr lang="en-US" sz="1224">
                <a:solidFill>
                  <a:srgbClr val="000000"/>
                </a:solidFill>
                <a:latin typeface="Segoe UI"/>
              </a:endParaRPr>
            </a:p>
          </p:txBody>
        </p:sp>
      </p:grpSp>
      <p:grpSp>
        <p:nvGrpSpPr>
          <p:cNvPr id="147" name="Group 146">
            <a:extLst>
              <a:ext uri="{FF2B5EF4-FFF2-40B4-BE49-F238E27FC236}">
                <a16:creationId xmlns:a16="http://schemas.microsoft.com/office/drawing/2014/main" id="{1DCE14FE-74A1-4126-BF7E-5118816BB18B}"/>
              </a:ext>
              <a:ext uri="{C183D7F6-B498-43B3-948B-1728B52AA6E4}">
                <adec:decorative xmlns:adec="http://schemas.microsoft.com/office/drawing/2017/decorative" val="1"/>
              </a:ext>
            </a:extLst>
          </p:cNvPr>
          <p:cNvGrpSpPr/>
          <p:nvPr/>
        </p:nvGrpSpPr>
        <p:grpSpPr>
          <a:xfrm>
            <a:off x="6858312" y="4211049"/>
            <a:ext cx="1083903" cy="571537"/>
            <a:chOff x="9869006" y="3388646"/>
            <a:chExt cx="1062896" cy="560461"/>
          </a:xfrm>
        </p:grpSpPr>
        <p:pic>
          <p:nvPicPr>
            <p:cNvPr id="148" name="Picture 147" descr="A close up of a sign&#10;&#10;Description automatically generated">
              <a:extLst>
                <a:ext uri="{FF2B5EF4-FFF2-40B4-BE49-F238E27FC236}">
                  <a16:creationId xmlns:a16="http://schemas.microsoft.com/office/drawing/2014/main" id="{19969163-27E0-4759-B67D-090DF9DD47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0562" y="3388646"/>
              <a:ext cx="471340" cy="457200"/>
            </a:xfrm>
            <a:prstGeom prst="rect">
              <a:avLst/>
            </a:prstGeom>
          </p:spPr>
        </p:pic>
        <p:pic>
          <p:nvPicPr>
            <p:cNvPr id="149" name="Graphic 148">
              <a:extLst>
                <a:ext uri="{FF2B5EF4-FFF2-40B4-BE49-F238E27FC236}">
                  <a16:creationId xmlns:a16="http://schemas.microsoft.com/office/drawing/2014/main" id="{96207C32-967C-4D0A-B9BC-C25949862A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69006" y="3388646"/>
              <a:ext cx="549023" cy="560461"/>
            </a:xfrm>
            <a:prstGeom prst="rect">
              <a:avLst/>
            </a:prstGeom>
          </p:spPr>
        </p:pic>
      </p:grpSp>
      <p:sp>
        <p:nvSpPr>
          <p:cNvPr id="150" name="Rectangle 149">
            <a:extLst>
              <a:ext uri="{FF2B5EF4-FFF2-40B4-BE49-F238E27FC236}">
                <a16:creationId xmlns:a16="http://schemas.microsoft.com/office/drawing/2014/main" id="{F642A5FE-9A5F-4116-A3D4-F7898B46812D}"/>
              </a:ext>
            </a:extLst>
          </p:cNvPr>
          <p:cNvSpPr/>
          <p:nvPr/>
        </p:nvSpPr>
        <p:spPr>
          <a:xfrm>
            <a:off x="6635606" y="4782585"/>
            <a:ext cx="1594860" cy="469103"/>
          </a:xfrm>
          <a:prstGeom prst="rect">
            <a:avLst/>
          </a:prstGeom>
        </p:spPr>
        <p:txBody>
          <a:bodyPr wrap="none">
            <a:spAutoFit/>
          </a:bodyPr>
          <a:lstStyle/>
          <a:p>
            <a:pPr algn="ctr" defTabSz="932441">
              <a:defRPr/>
            </a:pPr>
            <a:r>
              <a:rPr lang="en-US" sz="1224">
                <a:solidFill>
                  <a:srgbClr val="9BF00B"/>
                </a:solidFill>
                <a:latin typeface="Segoe UI Semibold"/>
              </a:rPr>
              <a:t>Application V2</a:t>
            </a:r>
          </a:p>
          <a:p>
            <a:pPr algn="ctr" defTabSz="932441">
              <a:defRPr/>
            </a:pPr>
            <a:r>
              <a:rPr lang="en-US" sz="1224">
                <a:solidFill>
                  <a:srgbClr val="9BF00B"/>
                </a:solidFill>
                <a:latin typeface="Segoe UI Semibold"/>
              </a:rPr>
              <a:t>(New Desired State)</a:t>
            </a:r>
            <a:endParaRPr lang="en-US" sz="1224">
              <a:solidFill>
                <a:srgbClr val="9BF00B"/>
              </a:solidFill>
              <a:latin typeface="Segoe UI"/>
            </a:endParaRPr>
          </a:p>
        </p:txBody>
      </p:sp>
      <p:cxnSp>
        <p:nvCxnSpPr>
          <p:cNvPr id="151" name="Straight Connector 150">
            <a:extLst>
              <a:ext uri="{FF2B5EF4-FFF2-40B4-BE49-F238E27FC236}">
                <a16:creationId xmlns:a16="http://schemas.microsoft.com/office/drawing/2014/main" id="{E90CEA9C-AE12-4965-A4E3-2E3C0F33B47E}"/>
              </a:ext>
              <a:ext uri="{C183D7F6-B498-43B3-948B-1728B52AA6E4}">
                <adec:decorative xmlns:adec="http://schemas.microsoft.com/office/drawing/2017/decorative" val="1"/>
              </a:ext>
            </a:extLst>
          </p:cNvPr>
          <p:cNvCxnSpPr>
            <a:cxnSpLocks/>
          </p:cNvCxnSpPr>
          <p:nvPr/>
        </p:nvCxnSpPr>
        <p:spPr>
          <a:xfrm flipV="1">
            <a:off x="7490134" y="2575042"/>
            <a:ext cx="1264935" cy="1516096"/>
          </a:xfrm>
          <a:prstGeom prst="line">
            <a:avLst/>
          </a:prstGeom>
          <a:ln w="15875">
            <a:solidFill>
              <a:srgbClr val="9BF00B"/>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53453FA1-D661-482E-8ECB-7957D2ECCB3E}"/>
              </a:ext>
            </a:extLst>
          </p:cNvPr>
          <p:cNvSpPr/>
          <p:nvPr/>
        </p:nvSpPr>
        <p:spPr>
          <a:xfrm>
            <a:off x="6682996" y="2793032"/>
            <a:ext cx="1245534" cy="469103"/>
          </a:xfrm>
          <a:prstGeom prst="rect">
            <a:avLst/>
          </a:prstGeom>
        </p:spPr>
        <p:txBody>
          <a:bodyPr wrap="none">
            <a:spAutoFit/>
          </a:bodyPr>
          <a:lstStyle/>
          <a:p>
            <a:pPr algn="r" defTabSz="932441">
              <a:defRPr/>
            </a:pPr>
            <a:r>
              <a:rPr lang="en-US" sz="1224">
                <a:solidFill>
                  <a:srgbClr val="9BF00B"/>
                </a:solidFill>
                <a:latin typeface="Segoe UI Semibold"/>
              </a:rPr>
              <a:t>Application</a:t>
            </a:r>
          </a:p>
          <a:p>
            <a:pPr algn="r" defTabSz="932441">
              <a:defRPr/>
            </a:pPr>
            <a:r>
              <a:rPr lang="en-US" sz="1224">
                <a:solidFill>
                  <a:srgbClr val="9BF00B"/>
                </a:solidFill>
                <a:latin typeface="Segoe UI Semibold"/>
              </a:rPr>
              <a:t>Rolling Update</a:t>
            </a:r>
            <a:endParaRPr lang="en-US" sz="1224">
              <a:solidFill>
                <a:srgbClr val="9BF00B"/>
              </a:solidFill>
              <a:latin typeface="Segoe UI"/>
            </a:endParaRPr>
          </a:p>
        </p:txBody>
      </p:sp>
      <p:grpSp>
        <p:nvGrpSpPr>
          <p:cNvPr id="153" name="Group 152">
            <a:extLst>
              <a:ext uri="{FF2B5EF4-FFF2-40B4-BE49-F238E27FC236}">
                <a16:creationId xmlns:a16="http://schemas.microsoft.com/office/drawing/2014/main" id="{B63EFB48-3768-422C-ABA4-BD5B0541256F}"/>
              </a:ext>
              <a:ext uri="{C183D7F6-B498-43B3-948B-1728B52AA6E4}">
                <adec:decorative xmlns:adec="http://schemas.microsoft.com/office/drawing/2017/decorative" val="1"/>
              </a:ext>
            </a:extLst>
          </p:cNvPr>
          <p:cNvGrpSpPr/>
          <p:nvPr/>
        </p:nvGrpSpPr>
        <p:grpSpPr>
          <a:xfrm>
            <a:off x="7931965" y="2939549"/>
            <a:ext cx="239608" cy="239608"/>
            <a:chOff x="6142353" y="5302154"/>
            <a:chExt cx="640264" cy="441747"/>
          </a:xfrm>
          <a:solidFill>
            <a:srgbClr val="00BCF2"/>
          </a:solidFill>
        </p:grpSpPr>
        <p:sp>
          <p:nvSpPr>
            <p:cNvPr id="154" name="Oval 153">
              <a:extLst>
                <a:ext uri="{FF2B5EF4-FFF2-40B4-BE49-F238E27FC236}">
                  <a16:creationId xmlns:a16="http://schemas.microsoft.com/office/drawing/2014/main" id="{16D05ED4-2F01-41D7-84DC-F739B2E8333F}"/>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869" fontAlgn="base">
                <a:spcBef>
                  <a:spcPct val="0"/>
                </a:spcBef>
                <a:spcAft>
                  <a:spcPct val="0"/>
                </a:spcAft>
                <a:defRPr/>
              </a:pPr>
              <a:endParaRPr lang="en-US" sz="2040">
                <a:solidFill>
                  <a:srgbClr val="000000"/>
                </a:solidFill>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8FFCD056-62A9-45F7-86FA-28492227984F}"/>
                </a:ext>
              </a:extLst>
            </p:cNvPr>
            <p:cNvSpPr txBox="1"/>
            <p:nvPr/>
          </p:nvSpPr>
          <p:spPr>
            <a:xfrm>
              <a:off x="6142353" y="5302154"/>
              <a:ext cx="640264" cy="441747"/>
            </a:xfrm>
            <a:prstGeom prst="ellipse">
              <a:avLst/>
            </a:prstGeom>
            <a:grpFill/>
          </p:spPr>
          <p:txBody>
            <a:bodyPr wrap="square" lIns="0" tIns="0" rIns="0" bIns="0" anchor="ctr" anchorCtr="0">
              <a:noAutofit/>
            </a:bodyPr>
            <a:lstStyle/>
            <a:p>
              <a:pPr algn="ctr" defTabSz="932441">
                <a:defRPr/>
              </a:pPr>
              <a:r>
                <a:rPr lang="en-US" sz="1224">
                  <a:solidFill>
                    <a:srgbClr val="000000"/>
                  </a:solidFill>
                  <a:latin typeface="Segoe UI Semibold"/>
                  <a:cs typeface="Segoe UI" pitchFamily="34" charset="0"/>
                </a:rPr>
                <a:t>8</a:t>
              </a:r>
              <a:endParaRPr lang="en-US" sz="1224">
                <a:solidFill>
                  <a:srgbClr val="000000"/>
                </a:solidFill>
                <a:latin typeface="Segoe UI"/>
              </a:endParaRPr>
            </a:p>
          </p:txBody>
        </p:sp>
      </p:grpSp>
      <p:sp>
        <p:nvSpPr>
          <p:cNvPr id="156" name="Rectangle 155">
            <a:extLst>
              <a:ext uri="{FF2B5EF4-FFF2-40B4-BE49-F238E27FC236}">
                <a16:creationId xmlns:a16="http://schemas.microsoft.com/office/drawing/2014/main" id="{742CD3BC-32F9-46FD-8576-5EA710BC968C}"/>
              </a:ext>
            </a:extLst>
          </p:cNvPr>
          <p:cNvSpPr/>
          <p:nvPr/>
        </p:nvSpPr>
        <p:spPr>
          <a:xfrm>
            <a:off x="487972" y="5915141"/>
            <a:ext cx="1796200" cy="469103"/>
          </a:xfrm>
          <a:prstGeom prst="rect">
            <a:avLst/>
          </a:prstGeom>
        </p:spPr>
        <p:txBody>
          <a:bodyPr wrap="square">
            <a:spAutoFit/>
          </a:bodyPr>
          <a:lstStyle/>
          <a:p>
            <a:pPr algn="ctr" defTabSz="932441">
              <a:defRPr/>
            </a:pPr>
            <a:r>
              <a:rPr lang="en-US" sz="1224">
                <a:solidFill>
                  <a:srgbClr val="FFFFFF"/>
                </a:solidFill>
                <a:latin typeface="Segoe UI Semibold"/>
                <a:cs typeface="Segoe UI" pitchFamily="34" charset="0"/>
              </a:rPr>
              <a:t>Any Kubernetes, </a:t>
            </a:r>
          </a:p>
          <a:p>
            <a:pPr algn="ctr" defTabSz="932441">
              <a:defRPr/>
            </a:pPr>
            <a:r>
              <a:rPr lang="en-US" sz="1224">
                <a:solidFill>
                  <a:srgbClr val="FFFFFF"/>
                </a:solidFill>
                <a:latin typeface="Segoe UI Semibold"/>
                <a:cs typeface="Segoe UI" pitchFamily="34" charset="0"/>
              </a:rPr>
              <a:t>any Infrastructure</a:t>
            </a:r>
          </a:p>
        </p:txBody>
      </p:sp>
      <p:pic>
        <p:nvPicPr>
          <p:cNvPr id="157" name="Picture 156" descr="Kubernetes icon">
            <a:extLst>
              <a:ext uri="{FF2B5EF4-FFF2-40B4-BE49-F238E27FC236}">
                <a16:creationId xmlns:a16="http://schemas.microsoft.com/office/drawing/2014/main" id="{E081FCF1-F466-487E-B73B-57C7461F3194}"/>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2460" y="5849364"/>
            <a:ext cx="620974" cy="602345"/>
          </a:xfrm>
          <a:prstGeom prst="rect">
            <a:avLst/>
          </a:prstGeom>
        </p:spPr>
      </p:pic>
      <p:cxnSp>
        <p:nvCxnSpPr>
          <p:cNvPr id="159" name="Straight Connector 158">
            <a:extLst>
              <a:ext uri="{FF2B5EF4-FFF2-40B4-BE49-F238E27FC236}">
                <a16:creationId xmlns:a16="http://schemas.microsoft.com/office/drawing/2014/main" id="{5220A59B-DF47-4723-8183-EDBE7B588378}"/>
              </a:ext>
              <a:ext uri="{C183D7F6-B498-43B3-948B-1728B52AA6E4}">
                <adec:decorative xmlns:adec="http://schemas.microsoft.com/office/drawing/2017/decorative" val="1"/>
              </a:ext>
            </a:extLst>
          </p:cNvPr>
          <p:cNvCxnSpPr>
            <a:cxnSpLocks/>
            <a:stCxn id="82" idx="2"/>
          </p:cNvCxnSpPr>
          <p:nvPr/>
        </p:nvCxnSpPr>
        <p:spPr>
          <a:xfrm>
            <a:off x="5666614" y="2540760"/>
            <a:ext cx="0" cy="3609776"/>
          </a:xfrm>
          <a:prstGeom prst="line">
            <a:avLst/>
          </a:prstGeom>
          <a:ln w="15875">
            <a:solidFill>
              <a:srgbClr val="00BCF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B78047-1F58-482F-A587-3BA4E67C4BA4}"/>
              </a:ext>
              <a:ext uri="{C183D7F6-B498-43B3-948B-1728B52AA6E4}">
                <adec:decorative xmlns:adec="http://schemas.microsoft.com/office/drawing/2017/decorative" val="1"/>
              </a:ext>
            </a:extLst>
          </p:cNvPr>
          <p:cNvCxnSpPr>
            <a:cxnSpLocks/>
          </p:cNvCxnSpPr>
          <p:nvPr/>
        </p:nvCxnSpPr>
        <p:spPr>
          <a:xfrm flipH="1">
            <a:off x="3504402" y="3205506"/>
            <a:ext cx="2162215" cy="0"/>
          </a:xfrm>
          <a:prstGeom prst="line">
            <a:avLst/>
          </a:prstGeom>
          <a:ln w="158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B656C10-807E-423A-BAF6-1E3639608500}"/>
              </a:ext>
              <a:ext uri="{C183D7F6-B498-43B3-948B-1728B52AA6E4}">
                <adec:decorative xmlns:adec="http://schemas.microsoft.com/office/drawing/2017/decorative" val="1"/>
              </a:ext>
            </a:extLst>
          </p:cNvPr>
          <p:cNvCxnSpPr>
            <a:cxnSpLocks/>
          </p:cNvCxnSpPr>
          <p:nvPr/>
        </p:nvCxnSpPr>
        <p:spPr>
          <a:xfrm flipH="1">
            <a:off x="3504402" y="4217916"/>
            <a:ext cx="2162215" cy="0"/>
          </a:xfrm>
          <a:prstGeom prst="line">
            <a:avLst/>
          </a:prstGeom>
          <a:ln w="158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ED09B21-C8E5-4757-AC3F-2D1997E0ABC1}"/>
              </a:ext>
              <a:ext uri="{C183D7F6-B498-43B3-948B-1728B52AA6E4}">
                <adec:decorative xmlns:adec="http://schemas.microsoft.com/office/drawing/2017/decorative" val="1"/>
              </a:ext>
            </a:extLst>
          </p:cNvPr>
          <p:cNvCxnSpPr>
            <a:cxnSpLocks/>
          </p:cNvCxnSpPr>
          <p:nvPr/>
        </p:nvCxnSpPr>
        <p:spPr>
          <a:xfrm flipH="1">
            <a:off x="3504402" y="5176525"/>
            <a:ext cx="2162215" cy="0"/>
          </a:xfrm>
          <a:prstGeom prst="line">
            <a:avLst/>
          </a:prstGeom>
          <a:ln w="158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E9A8E6C-6375-44A4-8469-FE01C5DBC76D}"/>
              </a:ext>
              <a:ext uri="{C183D7F6-B498-43B3-948B-1728B52AA6E4}">
                <adec:decorative xmlns:adec="http://schemas.microsoft.com/office/drawing/2017/decorative" val="1"/>
              </a:ext>
            </a:extLst>
          </p:cNvPr>
          <p:cNvCxnSpPr>
            <a:cxnSpLocks/>
          </p:cNvCxnSpPr>
          <p:nvPr/>
        </p:nvCxnSpPr>
        <p:spPr>
          <a:xfrm flipH="1">
            <a:off x="3504402" y="6150533"/>
            <a:ext cx="2162215" cy="0"/>
          </a:xfrm>
          <a:prstGeom prst="line">
            <a:avLst/>
          </a:prstGeom>
          <a:ln w="158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49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Q&amp;A</a:t>
            </a:r>
          </a:p>
        </p:txBody>
      </p:sp>
      <p:pic>
        <p:nvPicPr>
          <p:cNvPr id="4" name="Picture 3" descr="A picture containing calendar&#10;&#10;Description automatically generated">
            <a:extLst>
              <a:ext uri="{FF2B5EF4-FFF2-40B4-BE49-F238E27FC236}">
                <a16:creationId xmlns:a16="http://schemas.microsoft.com/office/drawing/2014/main" id="{B96BDB1A-4CC8-4D73-ADD8-36D9253351D0}"/>
              </a:ext>
            </a:extLst>
          </p:cNvPr>
          <p:cNvPicPr>
            <a:picLocks noChangeAspect="1"/>
          </p:cNvPicPr>
          <p:nvPr/>
        </p:nvPicPr>
        <p:blipFill>
          <a:blip r:embed="rId3"/>
          <a:stretch>
            <a:fillRect/>
          </a:stretch>
        </p:blipFill>
        <p:spPr>
          <a:xfrm>
            <a:off x="960437" y="4058280"/>
            <a:ext cx="3549978" cy="2460887"/>
          </a:xfrm>
          <a:prstGeom prst="rect">
            <a:avLst/>
          </a:prstGeom>
        </p:spPr>
      </p:pic>
    </p:spTree>
    <p:extLst>
      <p:ext uri="{BB962C8B-B14F-4D97-AF65-F5344CB8AC3E}">
        <p14:creationId xmlns:p14="http://schemas.microsoft.com/office/powerpoint/2010/main" val="324795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8897A-7613-EC4D-A3C4-00B32FBF8C5C}"/>
              </a:ext>
            </a:extLst>
          </p:cNvPr>
          <p:cNvSpPr>
            <a:spLocks noGrp="1"/>
          </p:cNvSpPr>
          <p:nvPr>
            <p:ph type="title"/>
          </p:nvPr>
        </p:nvSpPr>
        <p:spPr>
          <a:xfrm>
            <a:off x="855768" y="189437"/>
            <a:ext cx="10724938" cy="664797"/>
          </a:xfrm>
        </p:spPr>
        <p:txBody>
          <a:bodyPr vert="horz" wrap="square" lIns="0" tIns="0" rIns="0" bIns="0" rtlCol="0" anchor="t">
            <a:spAutoFit/>
          </a:bodyPr>
          <a:lstStyle/>
          <a:p>
            <a:r>
              <a:rPr lang="en-US" dirty="0"/>
              <a:t>What’s Cloud Native</a:t>
            </a:r>
          </a:p>
        </p:txBody>
      </p:sp>
      <p:pic>
        <p:nvPicPr>
          <p:cNvPr id="3" name="Picture 2" descr="Text, letter&#10;&#10;Description automatically generated">
            <a:extLst>
              <a:ext uri="{FF2B5EF4-FFF2-40B4-BE49-F238E27FC236}">
                <a16:creationId xmlns:a16="http://schemas.microsoft.com/office/drawing/2014/main" id="{05ADA531-77F7-48A9-8D08-0E917013D4AF}"/>
              </a:ext>
            </a:extLst>
          </p:cNvPr>
          <p:cNvPicPr>
            <a:picLocks noChangeAspect="1"/>
          </p:cNvPicPr>
          <p:nvPr/>
        </p:nvPicPr>
        <p:blipFill>
          <a:blip r:embed="rId3"/>
          <a:stretch>
            <a:fillRect/>
          </a:stretch>
        </p:blipFill>
        <p:spPr>
          <a:xfrm>
            <a:off x="1189037" y="1006475"/>
            <a:ext cx="10058400" cy="4981575"/>
          </a:xfrm>
          <a:prstGeom prst="rect">
            <a:avLst/>
          </a:prstGeom>
        </p:spPr>
      </p:pic>
      <p:sp>
        <p:nvSpPr>
          <p:cNvPr id="11" name="Title 3">
            <a:extLst>
              <a:ext uri="{FF2B5EF4-FFF2-40B4-BE49-F238E27FC236}">
                <a16:creationId xmlns:a16="http://schemas.microsoft.com/office/drawing/2014/main" id="{1F67C849-15FE-4C92-8568-36820C0F2722}"/>
              </a:ext>
            </a:extLst>
          </p:cNvPr>
          <p:cNvSpPr txBox="1">
            <a:spLocks/>
          </p:cNvSpPr>
          <p:nvPr/>
        </p:nvSpPr>
        <p:spPr>
          <a:xfrm>
            <a:off x="1200438" y="6125426"/>
            <a:ext cx="10724938" cy="664797"/>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h</a:t>
            </a:r>
            <a:r>
              <a:rPr lang="en-AU" dirty="0"/>
              <a:t>ttps://cncf.io</a:t>
            </a:r>
          </a:p>
        </p:txBody>
      </p:sp>
    </p:spTree>
    <p:extLst>
      <p:ext uri="{BB962C8B-B14F-4D97-AF65-F5344CB8AC3E}">
        <p14:creationId xmlns:p14="http://schemas.microsoft.com/office/powerpoint/2010/main" val="3277038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Reference</a:t>
            </a:r>
          </a:p>
        </p:txBody>
      </p:sp>
    </p:spTree>
    <p:extLst>
      <p:ext uri="{BB962C8B-B14F-4D97-AF65-F5344CB8AC3E}">
        <p14:creationId xmlns:p14="http://schemas.microsoft.com/office/powerpoint/2010/main" val="213532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F3C0-6D64-4316-BF73-AB833DC1DAD0}"/>
              </a:ext>
            </a:extLst>
          </p:cNvPr>
          <p:cNvSpPr>
            <a:spLocks noGrp="1"/>
          </p:cNvSpPr>
          <p:nvPr>
            <p:ph type="title"/>
          </p:nvPr>
        </p:nvSpPr>
        <p:spPr/>
        <p:txBody>
          <a:bodyPr/>
          <a:lstStyle/>
          <a:p>
            <a:r>
              <a:rPr lang="en-US" dirty="0"/>
              <a:t>Best support for your enterprise needs</a:t>
            </a:r>
          </a:p>
        </p:txBody>
      </p:sp>
      <p:grpSp>
        <p:nvGrpSpPr>
          <p:cNvPr id="39" name="Group 38" descr="Learn more about container adoption best practices at aka.ms/adopt/containers">
            <a:extLst>
              <a:ext uri="{FF2B5EF4-FFF2-40B4-BE49-F238E27FC236}">
                <a16:creationId xmlns:a16="http://schemas.microsoft.com/office/drawing/2014/main" id="{0FE57CE3-78BD-4D97-B295-0EF3C0E6D326}"/>
              </a:ext>
            </a:extLst>
          </p:cNvPr>
          <p:cNvGrpSpPr/>
          <p:nvPr/>
        </p:nvGrpSpPr>
        <p:grpSpPr>
          <a:xfrm>
            <a:off x="0" y="2185532"/>
            <a:ext cx="3017520" cy="1920241"/>
            <a:chOff x="0" y="2185532"/>
            <a:chExt cx="3017520" cy="1920241"/>
          </a:xfrm>
        </p:grpSpPr>
        <p:sp>
          <p:nvSpPr>
            <p:cNvPr id="7" name="Rectangle 6">
              <a:extLst>
                <a:ext uri="{FF2B5EF4-FFF2-40B4-BE49-F238E27FC236}">
                  <a16:creationId xmlns:a16="http://schemas.microsoft.com/office/drawing/2014/main" id="{9BE2AB99-D0FD-428B-81C9-B0E7488BAA32}"/>
                </a:ext>
              </a:extLst>
            </p:cNvPr>
            <p:cNvSpPr/>
            <p:nvPr/>
          </p:nvSpPr>
          <p:spPr bwMode="auto">
            <a:xfrm>
              <a:off x="0" y="2185533"/>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4EF7A029-5A9A-4407-8599-C89CB7C067B0}"/>
                </a:ext>
              </a:extLst>
            </p:cNvPr>
            <p:cNvSpPr txBox="1"/>
            <p:nvPr/>
          </p:nvSpPr>
          <p:spPr>
            <a:xfrm>
              <a:off x="0" y="2185532"/>
              <a:ext cx="3017520" cy="11264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Container Adoption </a:t>
              </a:r>
              <a:br>
                <a:rPr kumimoji="0" lang="en-US" sz="2200" b="0" i="0" u="none" strike="noStrike" kern="1200" cap="none" spc="0" normalizeH="0" baseline="0" noProof="0" dirty="0">
                  <a:ln>
                    <a:noFill/>
                  </a:ln>
                  <a:solidFill>
                    <a:srgbClr val="3C3C41"/>
                  </a:solidFill>
                  <a:effectLst/>
                  <a:uLnTx/>
                  <a:uFillTx/>
                  <a:latin typeface="Segoe UI Semibold"/>
                  <a:ea typeface="+mn-ea"/>
                  <a:cs typeface="+mn-cs"/>
                </a:rPr>
              </a:b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Best Practices</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aka.ms/adopt/containers</a:t>
              </a:r>
            </a:p>
          </p:txBody>
        </p:sp>
        <p:pic>
          <p:nvPicPr>
            <p:cNvPr id="38" name="Graphic 37">
              <a:extLst>
                <a:ext uri="{FF2B5EF4-FFF2-40B4-BE49-F238E27FC236}">
                  <a16:creationId xmlns:a16="http://schemas.microsoft.com/office/drawing/2014/main" id="{004C7498-045C-4A20-9C33-A96C0D12BA6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944"/>
            <a:stretch/>
          </p:blipFill>
          <p:spPr>
            <a:xfrm>
              <a:off x="0" y="3366911"/>
              <a:ext cx="629664" cy="676656"/>
            </a:xfrm>
            <a:prstGeom prst="rect">
              <a:avLst/>
            </a:prstGeom>
          </p:spPr>
        </p:pic>
      </p:grpSp>
      <p:grpSp>
        <p:nvGrpSpPr>
          <p:cNvPr id="50" name="Group 49" descr="Download our guide to learn more about Kubernetes at aka.ms/LearnKubernetes">
            <a:extLst>
              <a:ext uri="{FF2B5EF4-FFF2-40B4-BE49-F238E27FC236}">
                <a16:creationId xmlns:a16="http://schemas.microsoft.com/office/drawing/2014/main" id="{E8680FA5-558D-4A88-849C-61E845873291}"/>
              </a:ext>
            </a:extLst>
          </p:cNvPr>
          <p:cNvGrpSpPr/>
          <p:nvPr/>
        </p:nvGrpSpPr>
        <p:grpSpPr>
          <a:xfrm>
            <a:off x="6279304" y="2185533"/>
            <a:ext cx="3017520" cy="1920240"/>
            <a:chOff x="6279304" y="2185533"/>
            <a:chExt cx="3017520" cy="1920240"/>
          </a:xfrm>
        </p:grpSpPr>
        <p:sp>
          <p:nvSpPr>
            <p:cNvPr id="9" name="Rectangle 8">
              <a:extLst>
                <a:ext uri="{FF2B5EF4-FFF2-40B4-BE49-F238E27FC236}">
                  <a16:creationId xmlns:a16="http://schemas.microsoft.com/office/drawing/2014/main" id="{E6346D07-E2BD-4C59-B040-52951CFE1C02}"/>
                </a:ext>
              </a:extLst>
            </p:cNvPr>
            <p:cNvSpPr/>
            <p:nvPr/>
          </p:nvSpPr>
          <p:spPr bwMode="auto">
            <a:xfrm>
              <a:off x="6279304" y="2185533"/>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964D52FA-DFB3-41AE-97A7-A154D20C5373}"/>
                </a:ext>
              </a:extLst>
            </p:cNvPr>
            <p:cNvSpPr txBox="1"/>
            <p:nvPr/>
          </p:nvSpPr>
          <p:spPr>
            <a:xfrm>
              <a:off x="6279304" y="2185533"/>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Learning path</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aka.ms/LearnKubernetes</a:t>
              </a:r>
            </a:p>
          </p:txBody>
        </p:sp>
        <p:pic>
          <p:nvPicPr>
            <p:cNvPr id="45" name="Graphic 44">
              <a:extLst>
                <a:ext uri="{FF2B5EF4-FFF2-40B4-BE49-F238E27FC236}">
                  <a16:creationId xmlns:a16="http://schemas.microsoft.com/office/drawing/2014/main" id="{06AFD46F-A1A4-4A2A-B07F-BB29C01F87C5}"/>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6566"/>
            <a:stretch/>
          </p:blipFill>
          <p:spPr>
            <a:xfrm>
              <a:off x="6279304" y="3366911"/>
              <a:ext cx="786384" cy="734751"/>
            </a:xfrm>
            <a:prstGeom prst="rect">
              <a:avLst/>
            </a:prstGeom>
          </p:spPr>
        </p:pic>
      </p:grpSp>
      <p:grpSp>
        <p:nvGrpSpPr>
          <p:cNvPr id="27" name="Group 26" descr="Learn more about Kubernetes at aka.ms/k8sLearning">
            <a:extLst>
              <a:ext uri="{FF2B5EF4-FFF2-40B4-BE49-F238E27FC236}">
                <a16:creationId xmlns:a16="http://schemas.microsoft.com/office/drawing/2014/main" id="{8E2A7684-6991-4883-AFD0-C8DD029ACEE4}"/>
              </a:ext>
            </a:extLst>
          </p:cNvPr>
          <p:cNvGrpSpPr/>
          <p:nvPr/>
        </p:nvGrpSpPr>
        <p:grpSpPr>
          <a:xfrm>
            <a:off x="9418955" y="2185533"/>
            <a:ext cx="3017520" cy="1941854"/>
            <a:chOff x="9418955" y="2185533"/>
            <a:chExt cx="3017520" cy="1941854"/>
          </a:xfrm>
        </p:grpSpPr>
        <p:sp>
          <p:nvSpPr>
            <p:cNvPr id="10" name="Rectangle 9">
              <a:extLst>
                <a:ext uri="{FF2B5EF4-FFF2-40B4-BE49-F238E27FC236}">
                  <a16:creationId xmlns:a16="http://schemas.microsoft.com/office/drawing/2014/main" id="{AEED2A74-3261-44B6-B179-7D1508E3C035}"/>
                </a:ext>
              </a:extLst>
            </p:cNvPr>
            <p:cNvSpPr/>
            <p:nvPr/>
          </p:nvSpPr>
          <p:spPr bwMode="auto">
            <a:xfrm>
              <a:off x="9418955" y="2185533"/>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99BE162A-C39C-42F5-B1A3-B97DA7955AC2}"/>
                </a:ext>
              </a:extLst>
            </p:cNvPr>
            <p:cNvSpPr txBox="1"/>
            <p:nvPr/>
          </p:nvSpPr>
          <p:spPr>
            <a:xfrm>
              <a:off x="9418955" y="2185533"/>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What is Kubernetes</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aka.ms/k8sLearning</a:t>
              </a:r>
            </a:p>
          </p:txBody>
        </p:sp>
        <p:pic>
          <p:nvPicPr>
            <p:cNvPr id="26" name="Graphic 25">
              <a:extLst>
                <a:ext uri="{FF2B5EF4-FFF2-40B4-BE49-F238E27FC236}">
                  <a16:creationId xmlns:a16="http://schemas.microsoft.com/office/drawing/2014/main" id="{87EFC146-2021-4747-80EA-B70DC7B6576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7220"/>
            <a:stretch/>
          </p:blipFill>
          <p:spPr>
            <a:xfrm>
              <a:off x="9418955" y="3359291"/>
              <a:ext cx="712640" cy="768096"/>
            </a:xfrm>
            <a:prstGeom prst="rect">
              <a:avLst/>
            </a:prstGeom>
          </p:spPr>
        </p:pic>
      </p:grpSp>
      <p:grpSp>
        <p:nvGrpSpPr>
          <p:cNvPr id="48" name="Group 47" descr="Access our Azure Friday video series and hear from our experts at aka.ms/AKS/videos">
            <a:extLst>
              <a:ext uri="{FF2B5EF4-FFF2-40B4-BE49-F238E27FC236}">
                <a16:creationId xmlns:a16="http://schemas.microsoft.com/office/drawing/2014/main" id="{40381348-B210-4F36-B09C-F0AF1AB93070}"/>
              </a:ext>
            </a:extLst>
          </p:cNvPr>
          <p:cNvGrpSpPr/>
          <p:nvPr/>
        </p:nvGrpSpPr>
        <p:grpSpPr>
          <a:xfrm>
            <a:off x="0" y="4225041"/>
            <a:ext cx="3017520" cy="1920240"/>
            <a:chOff x="0" y="4225041"/>
            <a:chExt cx="3017520" cy="1920240"/>
          </a:xfrm>
        </p:grpSpPr>
        <p:sp>
          <p:nvSpPr>
            <p:cNvPr id="14" name="Rectangle 13">
              <a:extLst>
                <a:ext uri="{FF2B5EF4-FFF2-40B4-BE49-F238E27FC236}">
                  <a16:creationId xmlns:a16="http://schemas.microsoft.com/office/drawing/2014/main" id="{CEB59803-FF60-47B5-ADBD-8D4E20E363DC}"/>
                </a:ext>
              </a:extLst>
            </p:cNvPr>
            <p:cNvSpPr/>
            <p:nvPr/>
          </p:nvSpPr>
          <p:spPr bwMode="auto">
            <a:xfrm>
              <a:off x="0" y="4225041"/>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4339E481-8B4A-4343-8EED-66EC35EB3611}"/>
                </a:ext>
              </a:extLst>
            </p:cNvPr>
            <p:cNvSpPr txBox="1"/>
            <p:nvPr/>
          </p:nvSpPr>
          <p:spPr>
            <a:xfrm>
              <a:off x="0"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Hear from experts</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aka.ms/AKS/videos</a:t>
              </a:r>
            </a:p>
          </p:txBody>
        </p:sp>
        <p:pic>
          <p:nvPicPr>
            <p:cNvPr id="47" name="Graphic 46">
              <a:extLst>
                <a:ext uri="{FF2B5EF4-FFF2-40B4-BE49-F238E27FC236}">
                  <a16:creationId xmlns:a16="http://schemas.microsoft.com/office/drawing/2014/main" id="{B0F7CB65-9E21-4D4B-97BC-E5E4870D6181}"/>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6200" b="6200"/>
            <a:stretch/>
          </p:blipFill>
          <p:spPr>
            <a:xfrm>
              <a:off x="0" y="5322321"/>
              <a:ext cx="822960" cy="822960"/>
            </a:xfrm>
            <a:prstGeom prst="rect">
              <a:avLst/>
            </a:prstGeom>
          </p:spPr>
        </p:pic>
      </p:grpSp>
      <p:grpSp>
        <p:nvGrpSpPr>
          <p:cNvPr id="55" name="Group 54" descr="Read about how our customers are using Azure Kubernetes Service at aka.ms/AKS/casestudy">
            <a:extLst>
              <a:ext uri="{FF2B5EF4-FFF2-40B4-BE49-F238E27FC236}">
                <a16:creationId xmlns:a16="http://schemas.microsoft.com/office/drawing/2014/main" id="{C0678799-82F8-4AA2-B89F-4E87E387812E}"/>
              </a:ext>
            </a:extLst>
          </p:cNvPr>
          <p:cNvGrpSpPr/>
          <p:nvPr/>
        </p:nvGrpSpPr>
        <p:grpSpPr>
          <a:xfrm>
            <a:off x="3139643" y="4225040"/>
            <a:ext cx="3017528" cy="1920242"/>
            <a:chOff x="3139643" y="4225040"/>
            <a:chExt cx="3017528" cy="1920242"/>
          </a:xfrm>
        </p:grpSpPr>
        <p:sp>
          <p:nvSpPr>
            <p:cNvPr id="11" name="Rectangle 10">
              <a:extLst>
                <a:ext uri="{FF2B5EF4-FFF2-40B4-BE49-F238E27FC236}">
                  <a16:creationId xmlns:a16="http://schemas.microsoft.com/office/drawing/2014/main" id="{FC592906-7C6C-4A7D-A265-B7FAC738AAF7}"/>
                </a:ext>
              </a:extLst>
            </p:cNvPr>
            <p:cNvSpPr/>
            <p:nvPr/>
          </p:nvSpPr>
          <p:spPr bwMode="auto">
            <a:xfrm>
              <a:off x="3139647" y="4225042"/>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5369B9E2-9AF5-42DC-9374-6A2F29506FC0}"/>
                </a:ext>
              </a:extLst>
            </p:cNvPr>
            <p:cNvSpPr txBox="1"/>
            <p:nvPr/>
          </p:nvSpPr>
          <p:spPr>
            <a:xfrm>
              <a:off x="3139651" y="4225040"/>
              <a:ext cx="3017520" cy="822960"/>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Case studies</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aka.ms/AKS/</a:t>
              </a:r>
              <a:r>
                <a:rPr kumimoji="0" lang="en-US" sz="1600" b="0" i="0" u="none" strike="noStrike" kern="1200" cap="none" spc="0" normalizeH="0" baseline="0" noProof="0" dirty="0" err="1">
                  <a:ln>
                    <a:noFill/>
                  </a:ln>
                  <a:solidFill>
                    <a:srgbClr val="3C3C41"/>
                  </a:solidFill>
                  <a:effectLst/>
                  <a:uLnTx/>
                  <a:uFillTx/>
                  <a:latin typeface="Segoe UI"/>
                  <a:ea typeface="+mn-ea"/>
                  <a:cs typeface="+mn-cs"/>
                </a:rPr>
                <a:t>casestudy</a:t>
              </a:r>
              <a:endParaRPr kumimoji="0" lang="en-US" sz="1600" b="0" i="0" u="none" strike="noStrike" kern="1200" cap="none" spc="0" normalizeH="0" baseline="0" noProof="0" dirty="0">
                <a:ln>
                  <a:noFill/>
                </a:ln>
                <a:solidFill>
                  <a:srgbClr val="3C3C41"/>
                </a:solidFill>
                <a:effectLst/>
                <a:uLnTx/>
                <a:uFillTx/>
                <a:latin typeface="Segoe UI"/>
                <a:ea typeface="+mn-ea"/>
                <a:cs typeface="+mn-cs"/>
              </a:endParaRPr>
            </a:p>
          </p:txBody>
        </p:sp>
        <p:pic>
          <p:nvPicPr>
            <p:cNvPr id="54" name="Graphic 53">
              <a:extLst>
                <a:ext uri="{FF2B5EF4-FFF2-40B4-BE49-F238E27FC236}">
                  <a16:creationId xmlns:a16="http://schemas.microsoft.com/office/drawing/2014/main" id="{0CEB6A32-49DF-4398-8B47-1280EC761DD2}"/>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 r="6699" b="13372"/>
            <a:stretch/>
          </p:blipFill>
          <p:spPr>
            <a:xfrm flipH="1">
              <a:off x="3139643" y="5400688"/>
              <a:ext cx="801966" cy="744594"/>
            </a:xfrm>
            <a:prstGeom prst="rect">
              <a:avLst/>
            </a:prstGeom>
          </p:spPr>
        </p:pic>
      </p:grpSp>
      <p:grpSp>
        <p:nvGrpSpPr>
          <p:cNvPr id="30" name="Group 29" descr="Access our roadmap to see what's new for Azure Kubernetes Service at aka.ms/k8sroadmap">
            <a:extLst>
              <a:ext uri="{FF2B5EF4-FFF2-40B4-BE49-F238E27FC236}">
                <a16:creationId xmlns:a16="http://schemas.microsoft.com/office/drawing/2014/main" id="{FA51B140-EA35-4C16-AD66-9C73C6892B8D}"/>
              </a:ext>
            </a:extLst>
          </p:cNvPr>
          <p:cNvGrpSpPr/>
          <p:nvPr/>
        </p:nvGrpSpPr>
        <p:grpSpPr>
          <a:xfrm>
            <a:off x="6279302" y="4225041"/>
            <a:ext cx="3017522" cy="1920240"/>
            <a:chOff x="6279302" y="4225041"/>
            <a:chExt cx="3017522" cy="1920240"/>
          </a:xfrm>
        </p:grpSpPr>
        <p:sp>
          <p:nvSpPr>
            <p:cNvPr id="12" name="TextBox 11">
              <a:extLst>
                <a:ext uri="{FF2B5EF4-FFF2-40B4-BE49-F238E27FC236}">
                  <a16:creationId xmlns:a16="http://schemas.microsoft.com/office/drawing/2014/main" id="{A0BF93E6-24CD-4299-B241-91B380D4DD63}"/>
                </a:ext>
              </a:extLst>
            </p:cNvPr>
            <p:cNvSpPr txBox="1"/>
            <p:nvPr/>
          </p:nvSpPr>
          <p:spPr>
            <a:xfrm>
              <a:off x="6279304" y="4225041"/>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TextBox 21">
              <a:extLst>
                <a:ext uri="{FF2B5EF4-FFF2-40B4-BE49-F238E27FC236}">
                  <a16:creationId xmlns:a16="http://schemas.microsoft.com/office/drawing/2014/main" id="{02D161C1-41C3-4D50-805B-407501AF77E5}"/>
                </a:ext>
              </a:extLst>
            </p:cNvPr>
            <p:cNvSpPr txBox="1"/>
            <p:nvPr/>
          </p:nvSpPr>
          <p:spPr>
            <a:xfrm>
              <a:off x="6279304"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See what’s new </a:t>
              </a:r>
              <a:br>
                <a:rPr kumimoji="0" lang="en-US" sz="20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aka.ms/k8sroadmap</a:t>
              </a:r>
            </a:p>
          </p:txBody>
        </p:sp>
        <p:pic>
          <p:nvPicPr>
            <p:cNvPr id="29" name="Graphic 28">
              <a:extLst>
                <a:ext uri="{FF2B5EF4-FFF2-40B4-BE49-F238E27FC236}">
                  <a16:creationId xmlns:a16="http://schemas.microsoft.com/office/drawing/2014/main" id="{06FDB370-2C73-4D05-881C-62D1F4C06299}"/>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3101" b="12590"/>
            <a:stretch/>
          </p:blipFill>
          <p:spPr>
            <a:xfrm>
              <a:off x="6279302" y="5393964"/>
              <a:ext cx="746929" cy="751317"/>
            </a:xfrm>
            <a:prstGeom prst="rect">
              <a:avLst/>
            </a:prstGeom>
          </p:spPr>
        </p:pic>
      </p:grpSp>
      <p:grpSp>
        <p:nvGrpSpPr>
          <p:cNvPr id="33" name="Group 32" descr="Sign up for an Azure free account and get started with 12 months of free services at aka.ms/AKS/trial ">
            <a:extLst>
              <a:ext uri="{FF2B5EF4-FFF2-40B4-BE49-F238E27FC236}">
                <a16:creationId xmlns:a16="http://schemas.microsoft.com/office/drawing/2014/main" id="{E7180E30-955E-45E7-B393-DF407DE14858}"/>
              </a:ext>
            </a:extLst>
          </p:cNvPr>
          <p:cNvGrpSpPr/>
          <p:nvPr/>
        </p:nvGrpSpPr>
        <p:grpSpPr>
          <a:xfrm>
            <a:off x="9418954" y="4225041"/>
            <a:ext cx="3017522" cy="1920240"/>
            <a:chOff x="9418954" y="4225041"/>
            <a:chExt cx="3017522" cy="1920240"/>
          </a:xfrm>
        </p:grpSpPr>
        <p:sp>
          <p:nvSpPr>
            <p:cNvPr id="13" name="Rectangle 12">
              <a:extLst>
                <a:ext uri="{FF2B5EF4-FFF2-40B4-BE49-F238E27FC236}">
                  <a16:creationId xmlns:a16="http://schemas.microsoft.com/office/drawing/2014/main" id="{431CFC84-4E91-40F3-BC19-67340334F9D2}"/>
                </a:ext>
              </a:extLst>
            </p:cNvPr>
            <p:cNvSpPr/>
            <p:nvPr/>
          </p:nvSpPr>
          <p:spPr bwMode="auto">
            <a:xfrm>
              <a:off x="9418956" y="4225041"/>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D19FBBB2-7A35-492D-9D33-E3D0CA64C49E}"/>
                </a:ext>
              </a:extLst>
            </p:cNvPr>
            <p:cNvSpPr txBox="1"/>
            <p:nvPr/>
          </p:nvSpPr>
          <p:spPr>
            <a:xfrm>
              <a:off x="9418956"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Try for free</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aka.ms/AKS/trial</a:t>
              </a:r>
            </a:p>
          </p:txBody>
        </p:sp>
        <p:pic>
          <p:nvPicPr>
            <p:cNvPr id="32" name="Graphic 31">
              <a:extLst>
                <a:ext uri="{FF2B5EF4-FFF2-40B4-BE49-F238E27FC236}">
                  <a16:creationId xmlns:a16="http://schemas.microsoft.com/office/drawing/2014/main" id="{F2BC627C-B612-4DE6-92DE-4AF54AF40EED}"/>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l="13357" b="15625"/>
            <a:stretch/>
          </p:blipFill>
          <p:spPr>
            <a:xfrm>
              <a:off x="9418954" y="5323518"/>
              <a:ext cx="843857" cy="821763"/>
            </a:xfrm>
            <a:prstGeom prst="rect">
              <a:avLst/>
            </a:prstGeom>
          </p:spPr>
        </p:pic>
      </p:grpSp>
      <p:grpSp>
        <p:nvGrpSpPr>
          <p:cNvPr id="52" name="Group 51">
            <a:extLst>
              <a:ext uri="{FF2B5EF4-FFF2-40B4-BE49-F238E27FC236}">
                <a16:creationId xmlns:a16="http://schemas.microsoft.com/office/drawing/2014/main" id="{234D7362-8233-423E-B2CB-2FCF37D739D5}"/>
              </a:ext>
              <a:ext uri="{C183D7F6-B498-43B3-948B-1728B52AA6E4}">
                <adec:decorative xmlns:adec="http://schemas.microsoft.com/office/drawing/2017/decorative" val="1"/>
              </a:ext>
            </a:extLst>
          </p:cNvPr>
          <p:cNvGrpSpPr/>
          <p:nvPr/>
        </p:nvGrpSpPr>
        <p:grpSpPr>
          <a:xfrm>
            <a:off x="3139642" y="2185531"/>
            <a:ext cx="3017530" cy="1920242"/>
            <a:chOff x="3139642" y="2185531"/>
            <a:chExt cx="3017530" cy="1920242"/>
          </a:xfrm>
        </p:grpSpPr>
        <p:sp>
          <p:nvSpPr>
            <p:cNvPr id="8" name="TextBox 7">
              <a:extLst>
                <a:ext uri="{FF2B5EF4-FFF2-40B4-BE49-F238E27FC236}">
                  <a16:creationId xmlns:a16="http://schemas.microsoft.com/office/drawing/2014/main" id="{9F511FCD-8132-43BB-AD40-7382828856E8}"/>
                </a:ext>
              </a:extLst>
            </p:cNvPr>
            <p:cNvSpPr txBox="1"/>
            <p:nvPr/>
          </p:nvSpPr>
          <p:spPr>
            <a:xfrm>
              <a:off x="3139652" y="2185533"/>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 name="TextBox 17">
              <a:extLst>
                <a:ext uri="{FF2B5EF4-FFF2-40B4-BE49-F238E27FC236}">
                  <a16:creationId xmlns:a16="http://schemas.microsoft.com/office/drawing/2014/main" id="{288EA035-3F89-41E3-B514-56C152C1F86B}"/>
                </a:ext>
              </a:extLst>
            </p:cNvPr>
            <p:cNvSpPr txBox="1"/>
            <p:nvPr/>
          </p:nvSpPr>
          <p:spPr>
            <a:xfrm>
              <a:off x="3139651" y="2185531"/>
              <a:ext cx="3017520" cy="11264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Kubernetes on Azure</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aka.ms/K8sonAzure</a:t>
              </a:r>
            </a:p>
          </p:txBody>
        </p:sp>
        <p:pic>
          <p:nvPicPr>
            <p:cNvPr id="51" name="Graphic 50">
              <a:extLst>
                <a:ext uri="{FF2B5EF4-FFF2-40B4-BE49-F238E27FC236}">
                  <a16:creationId xmlns:a16="http://schemas.microsoft.com/office/drawing/2014/main" id="{C9E44E2D-59E5-40E7-926B-2C818ECBB2E0}"/>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5797" b="6601"/>
            <a:stretch/>
          </p:blipFill>
          <p:spPr>
            <a:xfrm>
              <a:off x="3139642" y="3353554"/>
              <a:ext cx="852917" cy="752219"/>
            </a:xfrm>
            <a:prstGeom prst="rect">
              <a:avLst/>
            </a:prstGeom>
          </p:spPr>
        </p:pic>
      </p:grpSp>
    </p:spTree>
    <p:extLst>
      <p:ext uri="{BB962C8B-B14F-4D97-AF65-F5344CB8AC3E}">
        <p14:creationId xmlns:p14="http://schemas.microsoft.com/office/powerpoint/2010/main" val="38356714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Other References</a:t>
            </a:r>
          </a:p>
        </p:txBody>
      </p:sp>
      <p:sp>
        <p:nvSpPr>
          <p:cNvPr id="6" name="Text Placeholder 5"/>
          <p:cNvSpPr>
            <a:spLocks noGrp="1"/>
          </p:cNvSpPr>
          <p:nvPr>
            <p:ph type="body" sz="quarter" idx="10"/>
          </p:nvPr>
        </p:nvSpPr>
        <p:spPr>
          <a:xfrm>
            <a:off x="350837" y="982662"/>
            <a:ext cx="11888787" cy="5918543"/>
          </a:xfrm>
        </p:spPr>
        <p:txBody>
          <a:bodyPr/>
          <a:lstStyle/>
          <a:p>
            <a:r>
              <a:rPr lang="en-AU" sz="1800" dirty="0">
                <a:solidFill>
                  <a:srgbClr val="64DEFC"/>
                </a:solidFill>
                <a:cs typeface="Segoe UI"/>
                <a:hlinkClick r:id="rId3">
                  <a:extLst>
                    <a:ext uri="{A12FA001-AC4F-418D-AE19-62706E023703}">
                      <ahyp:hlinkClr xmlns:ahyp="http://schemas.microsoft.com/office/drawing/2018/hyperlinkcolor" val="tx"/>
                    </a:ext>
                  </a:extLst>
                </a:hlinkClick>
              </a:rPr>
              <a:t>https://www.slideshare.net/JorgeArteiro</a:t>
            </a:r>
            <a:endParaRPr lang="en-AU" sz="1800" dirty="0">
              <a:solidFill>
                <a:srgbClr val="64DEFC"/>
              </a:solidFill>
              <a:cs typeface="Segoe UI"/>
            </a:endParaRPr>
          </a:p>
          <a:p>
            <a:r>
              <a:rPr lang="en-AU" sz="1800" dirty="0">
                <a:solidFill>
                  <a:srgbClr val="64DEFC"/>
                </a:solidFill>
                <a:cs typeface="Segoe UI"/>
                <a:hlinkClick r:id="rId4">
                  <a:extLst>
                    <a:ext uri="{A12FA001-AC4F-418D-AE19-62706E023703}">
                      <ahyp:hlinkClr xmlns:ahyp="http://schemas.microsoft.com/office/drawing/2018/hyperlinkcolor" val="tx"/>
                    </a:ext>
                  </a:extLst>
                </a:hlinkClick>
              </a:rPr>
              <a:t>https://azure.github.io/AKS-Construction</a:t>
            </a:r>
            <a:endParaRPr lang="en-AU" sz="1800" dirty="0">
              <a:solidFill>
                <a:srgbClr val="64DEFC"/>
              </a:solidFill>
              <a:cs typeface="Segoe UI"/>
              <a:hlinkClick r:id="" action="ppaction://noaction">
                <a:extLst>
                  <a:ext uri="{A12FA001-AC4F-418D-AE19-62706E023703}">
                    <ahyp:hlinkClr xmlns:ahyp="http://schemas.microsoft.com/office/drawing/2018/hyperlinkcolor" val="tx"/>
                  </a:ext>
                </a:extLst>
              </a:hlinkClick>
            </a:endParaRPr>
          </a:p>
          <a:p>
            <a:r>
              <a:rPr lang="en-US" sz="1800" dirty="0">
                <a:solidFill>
                  <a:srgbClr val="64DEFC"/>
                </a:solidFill>
                <a:cs typeface="Segoe UI"/>
                <a:hlinkClick r:id="rId5">
                  <a:extLst>
                    <a:ext uri="{A12FA001-AC4F-418D-AE19-62706E023703}">
                      <ahyp:hlinkClr xmlns:ahyp="http://schemas.microsoft.com/office/drawing/2018/hyperlinkcolor" val="tx"/>
                    </a:ext>
                  </a:extLst>
                </a:hlinkClick>
              </a:rPr>
              <a:t>https://www.the-aks-checklist.com/</a:t>
            </a:r>
          </a:p>
          <a:p>
            <a:r>
              <a:rPr lang="en-US" sz="1800" dirty="0">
                <a:solidFill>
                  <a:srgbClr val="64DEFC"/>
                </a:solidFill>
                <a:cs typeface="Segoe UI"/>
                <a:hlinkClick r:id="rId5">
                  <a:extLst>
                    <a:ext uri="{A12FA001-AC4F-418D-AE19-62706E023703}">
                      <ahyp:hlinkClr xmlns:ahyp="http://schemas.microsoft.com/office/drawing/2018/hyperlinkcolor" val="tx"/>
                    </a:ext>
                  </a:extLst>
                </a:hlinkClick>
              </a:rPr>
              <a:t>https://learn.microsoft.com/en-us/azure/architecture/reference-architectures/containers/aks/baseline-aks</a:t>
            </a:r>
          </a:p>
          <a:p>
            <a:r>
              <a:rPr lang="en-US" sz="1800" dirty="0">
                <a:solidFill>
                  <a:srgbClr val="64DEFC"/>
                </a:solidFill>
                <a:cs typeface="Segoe UI"/>
                <a:hlinkClick r:id="rId5">
                  <a:extLst>
                    <a:ext uri="{A12FA001-AC4F-418D-AE19-62706E023703}">
                      <ahyp:hlinkClr xmlns:ahyp="http://schemas.microsoft.com/office/drawing/2018/hyperlinkcolor" val="tx"/>
                    </a:ext>
                  </a:extLst>
                </a:hlinkClick>
              </a:rPr>
              <a:t>Baseline architecture for an AKS cluster - Azure Architecture Center | Microsoft Learn</a:t>
            </a:r>
            <a:endParaRPr lang="en-US" sz="1800" dirty="0">
              <a:solidFill>
                <a:srgbClr val="64DEFC"/>
              </a:solidFill>
              <a:cs typeface="Segoe UI"/>
            </a:endParaRPr>
          </a:p>
          <a:p>
            <a:r>
              <a:rPr lang="en-US" sz="1800" dirty="0">
                <a:solidFill>
                  <a:srgbClr val="64DEFC"/>
                </a:solidFill>
                <a:cs typeface="Segoe UI"/>
                <a:hlinkClick r:id="rId6">
                  <a:extLst>
                    <a:ext uri="{A12FA001-AC4F-418D-AE19-62706E023703}">
                      <ahyp:hlinkClr xmlns:ahyp="http://schemas.microsoft.com/office/drawing/2018/hyperlinkcolor" val="tx"/>
                    </a:ext>
                  </a:extLst>
                </a:hlinkClick>
              </a:rPr>
              <a:t>Azure Kubernetes Fleet Manager architectural overview | Microsoft Learn</a:t>
            </a:r>
            <a:endParaRPr lang="en-AU" sz="1800" dirty="0">
              <a:solidFill>
                <a:srgbClr val="64DEFC"/>
              </a:solidFill>
              <a:cs typeface="Segoe UI"/>
              <a:hlinkClick r:id="rId7">
                <a:extLst>
                  <a:ext uri="{A12FA001-AC4F-418D-AE19-62706E023703}">
                    <ahyp:hlinkClr xmlns:ahyp="http://schemas.microsoft.com/office/drawing/2018/hyperlinkcolor" val="tx"/>
                  </a:ext>
                </a:extLst>
              </a:hlinkClick>
            </a:endParaRPr>
          </a:p>
          <a:p>
            <a:r>
              <a:rPr lang="en-AU" sz="1800" dirty="0">
                <a:solidFill>
                  <a:srgbClr val="64DEFC"/>
                </a:solidFill>
                <a:cs typeface="Segoe UI"/>
                <a:hlinkClick r:id="rId8">
                  <a:extLst>
                    <a:ext uri="{A12FA001-AC4F-418D-AE19-62706E023703}">
                      <ahyp:hlinkClr xmlns:ahyp="http://schemas.microsoft.com/office/drawing/2018/hyperlinkcolor" val="tx"/>
                    </a:ext>
                  </a:extLst>
                </a:hlinkClick>
              </a:rPr>
              <a:t>https://github.com/jorgearteiro/dotnetdemo</a:t>
            </a:r>
            <a:endParaRPr lang="en-AU" sz="1800" dirty="0">
              <a:solidFill>
                <a:srgbClr val="64DEFC"/>
              </a:solidFill>
              <a:cs typeface="Segoe UI"/>
            </a:endParaRPr>
          </a:p>
          <a:p>
            <a:r>
              <a:rPr lang="en-AU" sz="1800" dirty="0">
                <a:solidFill>
                  <a:srgbClr val="64DEFC"/>
                </a:solidFill>
                <a:cs typeface="Segoe UI"/>
                <a:hlinkClick r:id="" action="ppaction://noaction">
                  <a:extLst>
                    <a:ext uri="{A12FA001-AC4F-418D-AE19-62706E023703}">
                      <ahyp:hlinkClr xmlns:ahyp="http://schemas.microsoft.com/office/drawing/2018/hyperlinkcolor" val="tx"/>
                    </a:ext>
                  </a:extLst>
                </a:hlinkClick>
              </a:rPr>
              <a:t>https://github.com/Azure-Samples/aks-store-demo</a:t>
            </a:r>
          </a:p>
          <a:p>
            <a:r>
              <a:rPr lang="en-AU" sz="1800" dirty="0">
                <a:solidFill>
                  <a:srgbClr val="64DEFC"/>
                </a:solidFill>
                <a:cs typeface="Segoe UI"/>
              </a:rPr>
              <a:t>https://github.com/marketplace/actions/deploy-to-azure-container-instances</a:t>
            </a:r>
          </a:p>
          <a:p>
            <a:r>
              <a:rPr lang="en-AU" sz="1800" dirty="0">
                <a:solidFill>
                  <a:srgbClr val="64DEFC"/>
                </a:solidFill>
                <a:cs typeface="Segoe UI"/>
                <a:hlinkClick r:id="rId9">
                  <a:extLst>
                    <a:ext uri="{A12FA001-AC4F-418D-AE19-62706E023703}">
                      <ahyp:hlinkClr xmlns:ahyp="http://schemas.microsoft.com/office/drawing/2018/hyperlinkcolor" val="tx"/>
                    </a:ext>
                  </a:extLst>
                </a:hlinkClick>
              </a:rPr>
              <a:t>https://learn.microsoft.com/en-us/connectors/aci/</a:t>
            </a:r>
            <a:endParaRPr lang="en-AU" sz="1800" dirty="0">
              <a:solidFill>
                <a:srgbClr val="64DEFC"/>
              </a:solidFill>
              <a:cs typeface="Segoe UI"/>
            </a:endParaRPr>
          </a:p>
          <a:p>
            <a:r>
              <a:rPr lang="pt-BR" sz="1800" dirty="0">
                <a:solidFill>
                  <a:srgbClr val="64DEFC"/>
                </a:solidFill>
                <a:cs typeface="Segoe UI"/>
                <a:hlinkClick r:id="rId10">
                  <a:extLst>
                    <a:ext uri="{A12FA001-AC4F-418D-AE19-62706E023703}">
                      <ahyp:hlinkClr xmlns:ahyp="http://schemas.microsoft.com/office/drawing/2018/hyperlinkcolor" val="tx"/>
                    </a:ext>
                  </a:extLst>
                </a:hlinkClick>
              </a:rPr>
              <a:t>jorgearteiro/awesome-compose: Awesome Docker Compose samples (github.com)</a:t>
            </a:r>
            <a:endParaRPr lang="en-AU" sz="1800" dirty="0">
              <a:solidFill>
                <a:srgbClr val="64DEFC"/>
              </a:solidFill>
              <a:cs typeface="Segoe UI"/>
            </a:endParaRPr>
          </a:p>
          <a:p>
            <a:r>
              <a:rPr lang="en-US" sz="1800" dirty="0">
                <a:solidFill>
                  <a:srgbClr val="64DEFC"/>
                </a:solidFill>
                <a:cs typeface="Segoe UI"/>
                <a:hlinkClick r:id="rId11">
                  <a:extLst>
                    <a:ext uri="{A12FA001-AC4F-418D-AE19-62706E023703}">
                      <ahyp:hlinkClr xmlns:ahyp="http://schemas.microsoft.com/office/drawing/2018/hyperlinkcolor" val="tx"/>
                    </a:ext>
                  </a:extLst>
                </a:hlinkClick>
              </a:rPr>
              <a:t>Deploying Docker containers on Azure</a:t>
            </a:r>
            <a:endParaRPr lang="en-AU" sz="1800" dirty="0">
              <a:solidFill>
                <a:srgbClr val="64DEFC"/>
              </a:solidFill>
              <a:cs typeface="Segoe UI"/>
            </a:endParaRPr>
          </a:p>
          <a:p>
            <a:r>
              <a:rPr lang="en-AU" sz="1800" dirty="0">
                <a:solidFill>
                  <a:srgbClr val="64DEFC"/>
                </a:solidFill>
                <a:cs typeface="Segoe UI"/>
                <a:hlinkClick r:id="rId12">
                  <a:extLst>
                    <a:ext uri="{A12FA001-AC4F-418D-AE19-62706E023703}">
                      <ahyp:hlinkClr xmlns:ahyp="http://schemas.microsoft.com/office/drawing/2018/hyperlinkcolor" val="tx"/>
                    </a:ext>
                  </a:extLst>
                </a:hlinkClick>
              </a:rPr>
              <a:t>ACI integration container features (docker.com)</a:t>
            </a:r>
            <a:endParaRPr lang="en-AU" sz="1800" dirty="0">
              <a:solidFill>
                <a:srgbClr val="64DEFC"/>
              </a:solidFill>
              <a:cs typeface="Segoe UI"/>
            </a:endParaRPr>
          </a:p>
          <a:p>
            <a:r>
              <a:rPr lang="en-AU" sz="1800" dirty="0">
                <a:solidFill>
                  <a:srgbClr val="64DEFC"/>
                </a:solidFill>
                <a:cs typeface="Segoe UI"/>
                <a:hlinkClick r:id="rId13">
                  <a:extLst>
                    <a:ext uri="{A12FA001-AC4F-418D-AE19-62706E023703}">
                      <ahyp:hlinkClr xmlns:ahyp="http://schemas.microsoft.com/office/drawing/2018/hyperlinkcolor" val="tx"/>
                    </a:ext>
                  </a:extLst>
                </a:hlinkClick>
              </a:rPr>
              <a:t>ACI integration Compose features (docker.com)</a:t>
            </a:r>
            <a:endParaRPr lang="en-AU" sz="1800" dirty="0">
              <a:solidFill>
                <a:srgbClr val="64DEFC"/>
              </a:solidFill>
              <a:cs typeface="Segoe UI"/>
            </a:endParaRPr>
          </a:p>
          <a:p>
            <a:r>
              <a:rPr lang="en-AU" sz="1800" dirty="0">
                <a:solidFill>
                  <a:srgbClr val="64DEFC"/>
                </a:solidFill>
                <a:cs typeface="Segoe UI"/>
                <a:hlinkClick r:id="rId14">
                  <a:extLst>
                    <a:ext uri="{A12FA001-AC4F-418D-AE19-62706E023703}">
                      <ahyp:hlinkClr xmlns:ahyp="http://schemas.microsoft.com/office/drawing/2018/hyperlinkcolor" val="tx"/>
                    </a:ext>
                  </a:extLst>
                </a:hlinkClick>
              </a:rPr>
              <a:t>jorgearteiro/virtual-node-</a:t>
            </a:r>
            <a:r>
              <a:rPr lang="en-AU" sz="1800" dirty="0" err="1">
                <a:solidFill>
                  <a:srgbClr val="64DEFC"/>
                </a:solidFill>
                <a:cs typeface="Segoe UI"/>
                <a:hlinkClick r:id="rId14">
                  <a:extLst>
                    <a:ext uri="{A12FA001-AC4F-418D-AE19-62706E023703}">
                      <ahyp:hlinkClr xmlns:ahyp="http://schemas.microsoft.com/office/drawing/2018/hyperlinkcolor" val="tx"/>
                    </a:ext>
                  </a:extLst>
                </a:hlinkClick>
              </a:rPr>
              <a:t>autoscale</a:t>
            </a:r>
            <a:r>
              <a:rPr lang="en-AU" sz="1800" dirty="0">
                <a:solidFill>
                  <a:srgbClr val="64DEFC"/>
                </a:solidFill>
                <a:cs typeface="Segoe UI"/>
                <a:hlinkClick r:id="rId14">
                  <a:extLst>
                    <a:ext uri="{A12FA001-AC4F-418D-AE19-62706E023703}">
                      <ahyp:hlinkClr xmlns:ahyp="http://schemas.microsoft.com/office/drawing/2018/hyperlinkcolor" val="tx"/>
                    </a:ext>
                  </a:extLst>
                </a:hlinkClick>
              </a:rPr>
              <a:t>: A sample application to demonstrate </a:t>
            </a:r>
            <a:r>
              <a:rPr lang="en-AU" sz="1800" dirty="0" err="1">
                <a:solidFill>
                  <a:srgbClr val="64DEFC"/>
                </a:solidFill>
                <a:cs typeface="Segoe UI"/>
                <a:hlinkClick r:id="rId14">
                  <a:extLst>
                    <a:ext uri="{A12FA001-AC4F-418D-AE19-62706E023703}">
                      <ahyp:hlinkClr xmlns:ahyp="http://schemas.microsoft.com/office/drawing/2018/hyperlinkcolor" val="tx"/>
                    </a:ext>
                  </a:extLst>
                </a:hlinkClick>
              </a:rPr>
              <a:t>Autoscale</a:t>
            </a:r>
            <a:r>
              <a:rPr lang="en-AU" sz="1800" dirty="0">
                <a:solidFill>
                  <a:srgbClr val="64DEFC"/>
                </a:solidFill>
                <a:cs typeface="Segoe UI"/>
                <a:hlinkClick r:id="rId14">
                  <a:extLst>
                    <a:ext uri="{A12FA001-AC4F-418D-AE19-62706E023703}">
                      <ahyp:hlinkClr xmlns:ahyp="http://schemas.microsoft.com/office/drawing/2018/hyperlinkcolor" val="tx"/>
                    </a:ext>
                  </a:extLst>
                </a:hlinkClick>
              </a:rPr>
              <a:t> with AKS Virtual Nodes (github.com)</a:t>
            </a:r>
            <a:endParaRPr lang="en-AU" sz="1800" dirty="0">
              <a:solidFill>
                <a:srgbClr val="64DEFC"/>
              </a:solidFill>
              <a:cs typeface="Segoe UI"/>
            </a:endParaRPr>
          </a:p>
          <a:p>
            <a:r>
              <a:rPr lang="en-US" sz="1800" dirty="0">
                <a:solidFill>
                  <a:srgbClr val="64DEFC"/>
                </a:solidFill>
                <a:cs typeface="Segoe UI"/>
                <a:hlinkClick r:id="rId15">
                  <a:extLst>
                    <a:ext uri="{A12FA001-AC4F-418D-AE19-62706E023703}">
                      <ahyp:hlinkClr xmlns:ahyp="http://schemas.microsoft.com/office/drawing/2018/hyperlinkcolor" val="tx"/>
                    </a:ext>
                  </a:extLst>
                </a:hlinkClick>
              </a:rPr>
              <a:t>https://aka.ms/AzureContainerApps</a:t>
            </a:r>
            <a:endParaRPr lang="en-US" sz="1800" dirty="0">
              <a:solidFill>
                <a:srgbClr val="64DEFC"/>
              </a:solidFill>
              <a:cs typeface="Segoe UI"/>
            </a:endParaRPr>
          </a:p>
          <a:p>
            <a:r>
              <a:rPr lang="en-AU" sz="1800" dirty="0">
                <a:solidFill>
                  <a:srgbClr val="64DEFC"/>
                </a:solidFill>
                <a:cs typeface="Segoe UI"/>
                <a:hlinkClick r:id="rId16">
                  <a:extLst>
                    <a:ext uri="{A12FA001-AC4F-418D-AE19-62706E023703}">
                      <ahyp:hlinkClr xmlns:ahyp="http://schemas.microsoft.com/office/drawing/2018/hyperlinkcolor" val="tx"/>
                    </a:ext>
                  </a:extLst>
                </a:hlinkClick>
              </a:rPr>
              <a:t>https://github.com/Azure-Samples/aci-logicapps-integration</a:t>
            </a:r>
            <a:r>
              <a:rPr lang="en-AU" sz="1800" dirty="0">
                <a:solidFill>
                  <a:srgbClr val="64DEFC"/>
                </a:solidFill>
                <a:cs typeface="Segoe UI"/>
              </a:rPr>
              <a:t> </a:t>
            </a:r>
          </a:p>
          <a:p>
            <a:r>
              <a:rPr lang="en-US" sz="1800" dirty="0">
                <a:solidFill>
                  <a:srgbClr val="64DEFC"/>
                </a:solidFill>
                <a:cs typeface="Segoe UI"/>
                <a:hlinkClick r:id="rId17">
                  <a:extLst>
                    <a:ext uri="{A12FA001-AC4F-418D-AE19-62706E023703}">
                      <ahyp:hlinkClr xmlns:ahyp="http://schemas.microsoft.com/office/drawing/2018/hyperlinkcolor" val="tx"/>
                    </a:ext>
                  </a:extLst>
                </a:hlinkClick>
              </a:rPr>
              <a:t>(7) Serverless containers with Azure Container Instances (ACI) | Azure Friday – YouTube</a:t>
            </a:r>
            <a:endParaRPr lang="en-AU" sz="1800" dirty="0">
              <a:solidFill>
                <a:srgbClr val="64DEFC"/>
              </a:solidFill>
              <a:cs typeface="Segoe UI"/>
            </a:endParaRPr>
          </a:p>
          <a:p>
            <a:r>
              <a:rPr lang="en-AU" sz="1800" dirty="0">
                <a:solidFill>
                  <a:srgbClr val="64DEFC"/>
                </a:solidFill>
                <a:cs typeface="Segoe UI"/>
                <a:hlinkClick r:id="rId18">
                  <a:extLst>
                    <a:ext uri="{A12FA001-AC4F-418D-AE19-62706E023703}">
                      <ahyp:hlinkClr xmlns:ahyp="http://schemas.microsoft.com/office/drawing/2018/hyperlinkcolor" val="tx"/>
                    </a:ext>
                  </a:extLst>
                </a:hlinkClick>
              </a:rPr>
              <a:t>https://www.youtube.com/watch?v=giQLmxMKAKE</a:t>
            </a:r>
            <a:endParaRPr lang="en-US" dirty="0"/>
          </a:p>
        </p:txBody>
      </p:sp>
    </p:spTree>
    <p:extLst>
      <p:ext uri="{BB962C8B-B14F-4D97-AF65-F5344CB8AC3E}">
        <p14:creationId xmlns:p14="http://schemas.microsoft.com/office/powerpoint/2010/main" val="317988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B5C-48BE-4909-9F4A-A4186BB35065}"/>
              </a:ext>
            </a:extLst>
          </p:cNvPr>
          <p:cNvSpPr>
            <a:spLocks noGrp="1"/>
          </p:cNvSpPr>
          <p:nvPr>
            <p:ph type="title" idx="4294967295"/>
          </p:nvPr>
        </p:nvSpPr>
        <p:spPr>
          <a:xfrm>
            <a:off x="882" y="724798"/>
            <a:ext cx="12434711" cy="565067"/>
          </a:xfrm>
        </p:spPr>
        <p:txBody>
          <a:bodyPr/>
          <a:lstStyle/>
          <a:p>
            <a:pPr algn="ctr"/>
            <a:r>
              <a:rPr lang="en-US">
                <a:gradFill flip="none" rotWithShape="1">
                  <a:gsLst>
                    <a:gs pos="0">
                      <a:srgbClr val="50E6FF"/>
                    </a:gs>
                    <a:gs pos="100000">
                      <a:srgbClr val="8661C5"/>
                    </a:gs>
                  </a:gsLst>
                  <a:lin ang="2700000" scaled="1"/>
                  <a:tileRect/>
                </a:gradFill>
                <a:latin typeface="Segoe UI Semibold"/>
                <a:cs typeface="Segoe UI Semibold"/>
              </a:rPr>
              <a:t>Cloud-native on Azure</a:t>
            </a:r>
          </a:p>
        </p:txBody>
      </p:sp>
      <p:grpSp>
        <p:nvGrpSpPr>
          <p:cNvPr id="3" name="Group 2" descr="AI">
            <a:extLst>
              <a:ext uri="{FF2B5EF4-FFF2-40B4-BE49-F238E27FC236}">
                <a16:creationId xmlns:a16="http://schemas.microsoft.com/office/drawing/2014/main" id="{81DBD016-0ACF-421C-BC8D-59C06317A9F1}"/>
              </a:ext>
            </a:extLst>
          </p:cNvPr>
          <p:cNvGrpSpPr/>
          <p:nvPr/>
        </p:nvGrpSpPr>
        <p:grpSpPr>
          <a:xfrm>
            <a:off x="8038428" y="1635066"/>
            <a:ext cx="4124315" cy="1572265"/>
            <a:chOff x="7880663" y="1603152"/>
            <a:chExt cx="4043813" cy="1541576"/>
          </a:xfrm>
        </p:grpSpPr>
        <p:grpSp>
          <p:nvGrpSpPr>
            <p:cNvPr id="7" name="Group 6">
              <a:extLst>
                <a:ext uri="{FF2B5EF4-FFF2-40B4-BE49-F238E27FC236}">
                  <a16:creationId xmlns:a16="http://schemas.microsoft.com/office/drawing/2014/main" id="{7934D98F-AB90-487E-B833-49D4FF379A02}"/>
                </a:ext>
              </a:extLst>
            </p:cNvPr>
            <p:cNvGrpSpPr/>
            <p:nvPr/>
          </p:nvGrpSpPr>
          <p:grpSpPr>
            <a:xfrm>
              <a:off x="7880663" y="1603152"/>
              <a:ext cx="4043813" cy="1541576"/>
              <a:chOff x="7853449" y="2858586"/>
              <a:chExt cx="4043813" cy="1541576"/>
            </a:xfrm>
          </p:grpSpPr>
          <p:sp>
            <p:nvSpPr>
              <p:cNvPr id="71" name="Rectangle 70">
                <a:extLst>
                  <a:ext uri="{FF2B5EF4-FFF2-40B4-BE49-F238E27FC236}">
                    <a16:creationId xmlns:a16="http://schemas.microsoft.com/office/drawing/2014/main" id="{A010EB76-4141-49A9-B4E6-23F9A1FCBCD4}"/>
                  </a:ext>
                </a:extLst>
              </p:cNvPr>
              <p:cNvSpPr/>
              <p:nvPr/>
            </p:nvSpPr>
            <p:spPr bwMode="auto">
              <a:xfrm>
                <a:off x="7853449" y="2858586"/>
                <a:ext cx="4043813" cy="1541576"/>
              </a:xfrm>
              <a:prstGeom prst="rect">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sp>
            <p:nvSpPr>
              <p:cNvPr id="72" name="TextBox 71">
                <a:extLst>
                  <a:ext uri="{FF2B5EF4-FFF2-40B4-BE49-F238E27FC236}">
                    <a16:creationId xmlns:a16="http://schemas.microsoft.com/office/drawing/2014/main" id="{A4D602FD-2D5A-45AC-BE65-77C353F397C6}"/>
                  </a:ext>
                </a:extLst>
              </p:cNvPr>
              <p:cNvSpPr txBox="1"/>
              <p:nvPr/>
            </p:nvSpPr>
            <p:spPr>
              <a:xfrm>
                <a:off x="8758255" y="2963943"/>
                <a:ext cx="2234201"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algn="ctr" defTabSz="951028">
                  <a:spcBef>
                    <a:spcPts val="612"/>
                  </a:spcBef>
                  <a:defRPr/>
                </a:pPr>
                <a:r>
                  <a:rPr lang="en-US" sz="1224" spc="-41">
                    <a:solidFill>
                      <a:srgbClr val="50E6FF"/>
                    </a:solidFill>
                  </a:rPr>
                  <a:t>AI</a:t>
                </a:r>
              </a:p>
            </p:txBody>
          </p:sp>
        </p:grpSp>
        <p:sp>
          <p:nvSpPr>
            <p:cNvPr id="60" name="Content Placeholder 6">
              <a:extLst>
                <a:ext uri="{FF2B5EF4-FFF2-40B4-BE49-F238E27FC236}">
                  <a16:creationId xmlns:a16="http://schemas.microsoft.com/office/drawing/2014/main" id="{BEEA733A-0949-47F5-BFE0-96720192CE3A}"/>
                </a:ext>
              </a:extLst>
            </p:cNvPr>
            <p:cNvSpPr txBox="1">
              <a:spLocks/>
            </p:cNvSpPr>
            <p:nvPr/>
          </p:nvSpPr>
          <p:spPr>
            <a:xfrm>
              <a:off x="8666520" y="2484614"/>
              <a:ext cx="1463040" cy="25217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698">
                <a:lnSpc>
                  <a:spcPct val="90000"/>
                </a:lnSpc>
                <a:spcBef>
                  <a:spcPts val="0"/>
                </a:spcBef>
                <a:spcAft>
                  <a:spcPts val="600"/>
                </a:spcAft>
                <a:buSzTx/>
                <a:buNone/>
                <a:defRPr/>
              </a:pPr>
              <a:r>
                <a:rPr lang="en-US" sz="1224" spc="-41">
                  <a:gradFill>
                    <a:gsLst>
                      <a:gs pos="0">
                        <a:schemeClr val="tx1"/>
                      </a:gs>
                      <a:gs pos="100000">
                        <a:schemeClr val="tx1"/>
                      </a:gs>
                    </a:gsLst>
                    <a:lin ang="5400000" scaled="1"/>
                  </a:gradFill>
                  <a:latin typeface="Segoe UI Semibold"/>
                  <a:cs typeface="+mn-cs"/>
                </a:rPr>
                <a:t>Speech</a:t>
              </a:r>
            </a:p>
          </p:txBody>
        </p:sp>
        <p:grpSp>
          <p:nvGrpSpPr>
            <p:cNvPr id="61" name="SPEECH">
              <a:extLst>
                <a:ext uri="{FF2B5EF4-FFF2-40B4-BE49-F238E27FC236}">
                  <a16:creationId xmlns:a16="http://schemas.microsoft.com/office/drawing/2014/main" id="{2034A1D5-1889-4A9D-9544-1333A791CB39}"/>
                </a:ext>
                <a:ext uri="{C183D7F6-B498-43B3-948B-1728B52AA6E4}">
                  <adec:decorative xmlns:adec="http://schemas.microsoft.com/office/drawing/2017/decorative" val="1"/>
                </a:ext>
              </a:extLst>
            </p:cNvPr>
            <p:cNvGrpSpPr>
              <a:grpSpLocks noChangeAspect="1"/>
            </p:cNvGrpSpPr>
            <p:nvPr/>
          </p:nvGrpSpPr>
          <p:grpSpPr>
            <a:xfrm>
              <a:off x="9205273" y="2059408"/>
              <a:ext cx="385517" cy="322234"/>
              <a:chOff x="3586883" y="1492557"/>
              <a:chExt cx="1531563" cy="1280160"/>
            </a:xfrm>
            <a:solidFill>
              <a:srgbClr val="64DEFC"/>
            </a:solidFill>
          </p:grpSpPr>
          <p:sp>
            <p:nvSpPr>
              <p:cNvPr id="62" name="Rectangle: Rounded Corners 61">
                <a:extLst>
                  <a:ext uri="{FF2B5EF4-FFF2-40B4-BE49-F238E27FC236}">
                    <a16:creationId xmlns:a16="http://schemas.microsoft.com/office/drawing/2014/main" id="{0EFA03FF-A6B7-4BAA-8BEB-DE1492CE72E5}"/>
                  </a:ext>
                  <a:ext uri="{C183D7F6-B498-43B3-948B-1728B52AA6E4}">
                    <adec:decorative xmlns:adec="http://schemas.microsoft.com/office/drawing/2017/decorative" val="1"/>
                  </a:ext>
                </a:extLst>
              </p:cNvPr>
              <p:cNvSpPr/>
              <p:nvPr/>
            </p:nvSpPr>
            <p:spPr bwMode="auto">
              <a:xfrm>
                <a:off x="4143878" y="1741946"/>
                <a:ext cx="61192" cy="77724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94675F30-A410-4269-86DE-023A6C7239A2}"/>
                  </a:ext>
                  <a:ext uri="{C183D7F6-B498-43B3-948B-1728B52AA6E4}">
                    <adec:decorative xmlns:adec="http://schemas.microsoft.com/office/drawing/2017/decorative" val="1"/>
                  </a:ext>
                </a:extLst>
              </p:cNvPr>
              <p:cNvSpPr/>
              <p:nvPr/>
            </p:nvSpPr>
            <p:spPr bwMode="auto">
              <a:xfrm>
                <a:off x="4323662" y="1492557"/>
                <a:ext cx="61192" cy="128016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CD138D1B-E316-4D2E-8C42-AF3B485753CB}"/>
                  </a:ext>
                  <a:ext uri="{C183D7F6-B498-43B3-948B-1728B52AA6E4}">
                    <adec:decorative xmlns:adec="http://schemas.microsoft.com/office/drawing/2017/decorative" val="1"/>
                  </a:ext>
                </a:extLst>
              </p:cNvPr>
              <p:cNvSpPr/>
              <p:nvPr/>
            </p:nvSpPr>
            <p:spPr bwMode="auto">
              <a:xfrm>
                <a:off x="4505673" y="1741946"/>
                <a:ext cx="61192" cy="77724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C4ABF78C-2521-4D2A-8680-0D4CBEBF825B}"/>
                  </a:ext>
                  <a:ext uri="{C183D7F6-B498-43B3-948B-1728B52AA6E4}">
                    <adec:decorative xmlns:adec="http://schemas.microsoft.com/office/drawing/2017/decorative" val="1"/>
                  </a:ext>
                </a:extLst>
              </p:cNvPr>
              <p:cNvSpPr/>
              <p:nvPr/>
            </p:nvSpPr>
            <p:spPr bwMode="auto">
              <a:xfrm>
                <a:off x="3586883" y="2075321"/>
                <a:ext cx="64008" cy="13716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7ABBB3CE-1D9A-49CC-8345-2BE9AD200E38}"/>
                  </a:ext>
                  <a:ext uri="{C183D7F6-B498-43B3-948B-1728B52AA6E4}">
                    <adec:decorative xmlns:adec="http://schemas.microsoft.com/office/drawing/2017/decorative" val="1"/>
                  </a:ext>
                </a:extLst>
              </p:cNvPr>
              <p:cNvSpPr/>
              <p:nvPr/>
            </p:nvSpPr>
            <p:spPr bwMode="auto">
              <a:xfrm>
                <a:off x="3771647" y="2029601"/>
                <a:ext cx="61192" cy="228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E796FDD7-B68D-4F91-BE0A-6B102FC443EF}"/>
                  </a:ext>
                  <a:ext uri="{C183D7F6-B498-43B3-948B-1728B52AA6E4}">
                    <adec:decorative xmlns:adec="http://schemas.microsoft.com/office/drawing/2017/decorative" val="1"/>
                  </a:ext>
                </a:extLst>
              </p:cNvPr>
              <p:cNvSpPr/>
              <p:nvPr/>
            </p:nvSpPr>
            <p:spPr bwMode="auto">
              <a:xfrm>
                <a:off x="3953595" y="1938161"/>
                <a:ext cx="61192" cy="41148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4028F339-D9B7-484B-A321-17BA56F9FD70}"/>
                  </a:ext>
                  <a:ext uri="{C183D7F6-B498-43B3-948B-1728B52AA6E4}">
                    <adec:decorative xmlns:adec="http://schemas.microsoft.com/office/drawing/2017/decorative" val="1"/>
                  </a:ext>
                </a:extLst>
              </p:cNvPr>
              <p:cNvSpPr/>
              <p:nvPr/>
            </p:nvSpPr>
            <p:spPr bwMode="auto">
              <a:xfrm>
                <a:off x="4697735" y="1938161"/>
                <a:ext cx="61192" cy="41148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171CD184-F0CD-4EB8-B8D7-A87B7BE024ED}"/>
                  </a:ext>
                  <a:ext uri="{C183D7F6-B498-43B3-948B-1728B52AA6E4}">
                    <adec:decorative xmlns:adec="http://schemas.microsoft.com/office/drawing/2017/decorative" val="1"/>
                  </a:ext>
                </a:extLst>
              </p:cNvPr>
              <p:cNvSpPr/>
              <p:nvPr/>
            </p:nvSpPr>
            <p:spPr bwMode="auto">
              <a:xfrm>
                <a:off x="4859201" y="2029601"/>
                <a:ext cx="61192" cy="228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2EED0A8E-F47E-470A-98DC-BB8131E2969F}"/>
                  </a:ext>
                  <a:ext uri="{C183D7F6-B498-43B3-948B-1728B52AA6E4}">
                    <adec:decorative xmlns:adec="http://schemas.microsoft.com/office/drawing/2017/decorative" val="1"/>
                  </a:ext>
                </a:extLst>
              </p:cNvPr>
              <p:cNvSpPr/>
              <p:nvPr/>
            </p:nvSpPr>
            <p:spPr bwMode="auto">
              <a:xfrm>
                <a:off x="5054438" y="2075321"/>
                <a:ext cx="64008" cy="13716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5" name="Content Placeholder 7">
              <a:extLst>
                <a:ext uri="{FF2B5EF4-FFF2-40B4-BE49-F238E27FC236}">
                  <a16:creationId xmlns:a16="http://schemas.microsoft.com/office/drawing/2014/main" id="{5ACFCA57-0D49-4F06-A612-879C89CA1AB8}"/>
                </a:ext>
              </a:extLst>
            </p:cNvPr>
            <p:cNvSpPr txBox="1">
              <a:spLocks/>
            </p:cNvSpPr>
            <p:nvPr/>
          </p:nvSpPr>
          <p:spPr>
            <a:xfrm>
              <a:off x="9501432" y="2476383"/>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224" dirty="0"/>
                <a:t>Language</a:t>
              </a:r>
            </a:p>
          </p:txBody>
        </p:sp>
        <p:grpSp>
          <p:nvGrpSpPr>
            <p:cNvPr id="56" name="Language">
              <a:extLst>
                <a:ext uri="{FF2B5EF4-FFF2-40B4-BE49-F238E27FC236}">
                  <a16:creationId xmlns:a16="http://schemas.microsoft.com/office/drawing/2014/main" id="{C8329180-CD8C-4B67-B3C7-3CB6E38D450F}"/>
                </a:ext>
                <a:ext uri="{C183D7F6-B498-43B3-948B-1728B52AA6E4}">
                  <adec:decorative xmlns:adec="http://schemas.microsoft.com/office/drawing/2017/decorative" val="1"/>
                </a:ext>
              </a:extLst>
            </p:cNvPr>
            <p:cNvGrpSpPr/>
            <p:nvPr/>
          </p:nvGrpSpPr>
          <p:grpSpPr>
            <a:xfrm>
              <a:off x="10074550" y="2065219"/>
              <a:ext cx="316805" cy="310629"/>
              <a:chOff x="10486991" y="4142178"/>
              <a:chExt cx="603455" cy="545137"/>
            </a:xfrm>
            <a:solidFill>
              <a:srgbClr val="64DEFC"/>
            </a:solidFill>
          </p:grpSpPr>
          <p:sp>
            <p:nvSpPr>
              <p:cNvPr id="57" name="Freeform: Shape 56">
                <a:extLst>
                  <a:ext uri="{FF2B5EF4-FFF2-40B4-BE49-F238E27FC236}">
                    <a16:creationId xmlns:a16="http://schemas.microsoft.com/office/drawing/2014/main" id="{A2A29C17-8C44-4252-8AF0-8390B5B045F4}"/>
                  </a:ext>
                  <a:ext uri="{C183D7F6-B498-43B3-948B-1728B52AA6E4}">
                    <adec:decorative xmlns:adec="http://schemas.microsoft.com/office/drawing/2017/decorative" val="1"/>
                  </a:ext>
                </a:extLst>
              </p:cNvPr>
              <p:cNvSpPr/>
              <p:nvPr/>
            </p:nvSpPr>
            <p:spPr bwMode="auto">
              <a:xfrm>
                <a:off x="10486991" y="4170546"/>
                <a:ext cx="258998" cy="213939"/>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52F9CFAD-B8BF-4CC1-BC92-BEAAA94CF576}"/>
                  </a:ext>
                  <a:ext uri="{C183D7F6-B498-43B3-948B-1728B52AA6E4}">
                    <adec:decorative xmlns:adec="http://schemas.microsoft.com/office/drawing/2017/decorative" val="1"/>
                  </a:ext>
                </a:extLst>
              </p:cNvPr>
              <p:cNvSpPr/>
              <p:nvPr/>
            </p:nvSpPr>
            <p:spPr bwMode="auto">
              <a:xfrm>
                <a:off x="10831448" y="4473376"/>
                <a:ext cx="258998" cy="213939"/>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grpFill/>
              <a:ln w="12700" cap="flat" cmpd="sng" algn="ctr">
                <a:noFill/>
                <a:prstDash val="solid"/>
                <a:headEnd type="none" w="med" len="med"/>
                <a:tailEnd type="none" w="med" len="med"/>
              </a:ln>
              <a:effectLst/>
            </p:spPr>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23CD24C5-D39D-4434-8FDF-7EC82B0ED0B8}"/>
                  </a:ext>
                  <a:ext uri="{C183D7F6-B498-43B3-948B-1728B52AA6E4}">
                    <adec:decorative xmlns:adec="http://schemas.microsoft.com/office/drawing/2017/decorative" val="1"/>
                  </a:ext>
                </a:extLst>
              </p:cNvPr>
              <p:cNvSpPr/>
              <p:nvPr/>
            </p:nvSpPr>
            <p:spPr bwMode="auto">
              <a:xfrm rot="18188466">
                <a:off x="10528835" y="4226098"/>
                <a:ext cx="509381" cy="341542"/>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 name="Content Placeholder 8">
              <a:extLst>
                <a:ext uri="{FF2B5EF4-FFF2-40B4-BE49-F238E27FC236}">
                  <a16:creationId xmlns:a16="http://schemas.microsoft.com/office/drawing/2014/main" id="{97F5C84F-8375-49E7-9E4C-3142346E58BB}"/>
                </a:ext>
              </a:extLst>
            </p:cNvPr>
            <p:cNvSpPr txBox="1">
              <a:spLocks/>
            </p:cNvSpPr>
            <p:nvPr/>
          </p:nvSpPr>
          <p:spPr>
            <a:xfrm>
              <a:off x="10408966" y="2479133"/>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224"/>
                <a:t>Decision</a:t>
              </a:r>
            </a:p>
          </p:txBody>
        </p:sp>
        <p:grpSp>
          <p:nvGrpSpPr>
            <p:cNvPr id="40" name="Decision">
              <a:extLst>
                <a:ext uri="{FF2B5EF4-FFF2-40B4-BE49-F238E27FC236}">
                  <a16:creationId xmlns:a16="http://schemas.microsoft.com/office/drawing/2014/main" id="{9451F7BE-EA65-474C-B44C-CF0FB578EA2E}"/>
                </a:ext>
                <a:ext uri="{C183D7F6-B498-43B3-948B-1728B52AA6E4}">
                  <adec:decorative xmlns:adec="http://schemas.microsoft.com/office/drawing/2017/decorative" val="1"/>
                </a:ext>
              </a:extLst>
            </p:cNvPr>
            <p:cNvGrpSpPr/>
            <p:nvPr/>
          </p:nvGrpSpPr>
          <p:grpSpPr>
            <a:xfrm>
              <a:off x="10944189" y="2057100"/>
              <a:ext cx="335505" cy="326850"/>
              <a:chOff x="9270987" y="-1469571"/>
              <a:chExt cx="2835263" cy="2609290"/>
            </a:xfrm>
            <a:solidFill>
              <a:srgbClr val="64DEFC"/>
            </a:solidFill>
          </p:grpSpPr>
          <p:sp>
            <p:nvSpPr>
              <p:cNvPr id="41" name="Circle: Hollow 40">
                <a:extLst>
                  <a:ext uri="{FF2B5EF4-FFF2-40B4-BE49-F238E27FC236}">
                    <a16:creationId xmlns:a16="http://schemas.microsoft.com/office/drawing/2014/main" id="{A6765B26-BE9C-497F-9192-6A909D893B18}"/>
                  </a:ext>
                  <a:ext uri="{C183D7F6-B498-43B3-948B-1728B52AA6E4}">
                    <adec:decorative xmlns:adec="http://schemas.microsoft.com/office/drawing/2017/decorative" val="1"/>
                  </a:ext>
                </a:extLst>
              </p:cNvPr>
              <p:cNvSpPr/>
              <p:nvPr/>
            </p:nvSpPr>
            <p:spPr bwMode="auto">
              <a:xfrm>
                <a:off x="10835804" y="-821079"/>
                <a:ext cx="1270446" cy="1270446"/>
              </a:xfrm>
              <a:prstGeom prst="donut">
                <a:avLst>
                  <a:gd name="adj" fmla="val 774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6B99D535-8CCB-428E-A1AD-1A04459B647B}"/>
                  </a:ext>
                  <a:ext uri="{C183D7F6-B498-43B3-948B-1728B52AA6E4}">
                    <adec:decorative xmlns:adec="http://schemas.microsoft.com/office/drawing/2017/decorative" val="1"/>
                  </a:ext>
                </a:extLst>
              </p:cNvPr>
              <p:cNvSpPr/>
              <p:nvPr/>
            </p:nvSpPr>
            <p:spPr bwMode="auto">
              <a:xfrm flipH="1">
                <a:off x="11432646" y="403252"/>
                <a:ext cx="137161" cy="4572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29DFAF2D-E1BC-4E7C-B436-3595D84E0B4C}"/>
                  </a:ext>
                  <a:ext uri="{C183D7F6-B498-43B3-948B-1728B52AA6E4}">
                    <adec:decorative xmlns:adec="http://schemas.microsoft.com/office/drawing/2017/decorative" val="1"/>
                  </a:ext>
                </a:extLst>
              </p:cNvPr>
              <p:cNvSpPr/>
              <p:nvPr/>
            </p:nvSpPr>
            <p:spPr bwMode="auto">
              <a:xfrm rot="5400000">
                <a:off x="11444075" y="520015"/>
                <a:ext cx="114302" cy="64008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A6D439F9-A7FB-43CE-AF27-75AECEBF1ED9}"/>
                  </a:ext>
                  <a:ext uri="{C183D7F6-B498-43B3-948B-1728B52AA6E4}">
                    <adec:decorative xmlns:adec="http://schemas.microsoft.com/office/drawing/2017/decorative" val="1"/>
                  </a:ext>
                </a:extLst>
              </p:cNvPr>
              <p:cNvSpPr/>
              <p:nvPr/>
            </p:nvSpPr>
            <p:spPr bwMode="auto">
              <a:xfrm rot="16200000" flipH="1">
                <a:off x="11444076" y="762529"/>
                <a:ext cx="114301" cy="64008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 name="Group 44">
                <a:extLst>
                  <a:ext uri="{FF2B5EF4-FFF2-40B4-BE49-F238E27FC236}">
                    <a16:creationId xmlns:a16="http://schemas.microsoft.com/office/drawing/2014/main" id="{6D8D3758-4B47-47D5-AEF6-127BBAB91225}"/>
                  </a:ext>
                </a:extLst>
              </p:cNvPr>
              <p:cNvGrpSpPr/>
              <p:nvPr/>
            </p:nvGrpSpPr>
            <p:grpSpPr>
              <a:xfrm>
                <a:off x="11220148" y="-496522"/>
                <a:ext cx="552194" cy="552194"/>
                <a:chOff x="11220148" y="-496522"/>
                <a:chExt cx="552194" cy="552194"/>
              </a:xfrm>
              <a:grpFill/>
            </p:grpSpPr>
            <p:sp>
              <p:nvSpPr>
                <p:cNvPr id="53" name="Rectangle: Rounded Corners 52">
                  <a:extLst>
                    <a:ext uri="{FF2B5EF4-FFF2-40B4-BE49-F238E27FC236}">
                      <a16:creationId xmlns:a16="http://schemas.microsoft.com/office/drawing/2014/main" id="{48ABAC2A-2227-4CF3-8750-F6BF8B285830}"/>
                    </a:ext>
                    <a:ext uri="{C183D7F6-B498-43B3-948B-1728B52AA6E4}">
                      <adec:decorative xmlns:adec="http://schemas.microsoft.com/office/drawing/2017/decorative" val="1"/>
                    </a:ext>
                  </a:extLst>
                </p:cNvPr>
                <p:cNvSpPr/>
                <p:nvPr/>
              </p:nvSpPr>
              <p:spPr bwMode="auto">
                <a:xfrm rot="2700000">
                  <a:off x="11450525" y="-496522"/>
                  <a:ext cx="91440" cy="552194"/>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835E4AA3-0481-4FD9-8E78-701447F13C96}"/>
                    </a:ext>
                    <a:ext uri="{C183D7F6-B498-43B3-948B-1728B52AA6E4}">
                      <adec:decorative xmlns:adec="http://schemas.microsoft.com/office/drawing/2017/decorative" val="1"/>
                    </a:ext>
                  </a:extLst>
                </p:cNvPr>
                <p:cNvSpPr/>
                <p:nvPr/>
              </p:nvSpPr>
              <p:spPr bwMode="auto">
                <a:xfrm rot="8100000">
                  <a:off x="11450525" y="-496522"/>
                  <a:ext cx="91440" cy="552194"/>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6" name="Freeform: Shape 45">
                <a:extLst>
                  <a:ext uri="{FF2B5EF4-FFF2-40B4-BE49-F238E27FC236}">
                    <a16:creationId xmlns:a16="http://schemas.microsoft.com/office/drawing/2014/main" id="{EAE344AE-7C06-4100-A712-1DF324B52802}"/>
                  </a:ext>
                  <a:ext uri="{C183D7F6-B498-43B3-948B-1728B52AA6E4}">
                    <adec:decorative xmlns:adec="http://schemas.microsoft.com/office/drawing/2017/decorative" val="1"/>
                  </a:ext>
                </a:extLst>
              </p:cNvPr>
              <p:cNvSpPr/>
              <p:nvPr/>
            </p:nvSpPr>
            <p:spPr bwMode="auto">
              <a:xfrm>
                <a:off x="9855966" y="-1469571"/>
                <a:ext cx="1713841" cy="686542"/>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F384C3DA-EB58-46C1-AA6E-3E0686F90386}"/>
                  </a:ext>
                </a:extLst>
              </p:cNvPr>
              <p:cNvGrpSpPr/>
              <p:nvPr/>
            </p:nvGrpSpPr>
            <p:grpSpPr>
              <a:xfrm>
                <a:off x="9270987" y="-821079"/>
                <a:ext cx="1270446" cy="1934542"/>
                <a:chOff x="9270987" y="-821079"/>
                <a:chExt cx="1270446" cy="1934542"/>
              </a:xfrm>
              <a:grpFill/>
            </p:grpSpPr>
            <p:sp>
              <p:nvSpPr>
                <p:cNvPr id="48" name="Freeform: Shape 47">
                  <a:extLst>
                    <a:ext uri="{FF2B5EF4-FFF2-40B4-BE49-F238E27FC236}">
                      <a16:creationId xmlns:a16="http://schemas.microsoft.com/office/drawing/2014/main" id="{57705203-D6D7-42F4-B307-F61F4352364E}"/>
                    </a:ext>
                    <a:ext uri="{C183D7F6-B498-43B3-948B-1728B52AA6E4}">
                      <adec:decorative xmlns:adec="http://schemas.microsoft.com/office/drawing/2017/decorative" val="1"/>
                    </a:ext>
                  </a:extLst>
                </p:cNvPr>
                <p:cNvSpPr/>
                <p:nvPr/>
              </p:nvSpPr>
              <p:spPr bwMode="auto">
                <a:xfrm>
                  <a:off x="9270987" y="-821079"/>
                  <a:ext cx="1270446" cy="1270446"/>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7B289E20-5832-45BA-B116-085BD95BC1CE}"/>
                    </a:ext>
                  </a:extLst>
                </p:cNvPr>
                <p:cNvGrpSpPr/>
                <p:nvPr/>
              </p:nvGrpSpPr>
              <p:grpSpPr>
                <a:xfrm>
                  <a:off x="9447806" y="403252"/>
                  <a:ext cx="905722" cy="710211"/>
                  <a:chOff x="9447806" y="403252"/>
                  <a:chExt cx="905722" cy="710211"/>
                </a:xfrm>
                <a:grpFill/>
              </p:grpSpPr>
              <p:sp>
                <p:nvSpPr>
                  <p:cNvPr id="50" name="Rectangle: Rounded Corners 49">
                    <a:extLst>
                      <a:ext uri="{FF2B5EF4-FFF2-40B4-BE49-F238E27FC236}">
                        <a16:creationId xmlns:a16="http://schemas.microsoft.com/office/drawing/2014/main" id="{97ADEF78-D314-4F92-8FE5-6D365B0ECCE0}"/>
                      </a:ext>
                      <a:ext uri="{C183D7F6-B498-43B3-948B-1728B52AA6E4}">
                        <adec:decorative xmlns:adec="http://schemas.microsoft.com/office/drawing/2017/decorative" val="1"/>
                      </a:ext>
                    </a:extLst>
                  </p:cNvPr>
                  <p:cNvSpPr/>
                  <p:nvPr/>
                </p:nvSpPr>
                <p:spPr bwMode="auto">
                  <a:xfrm flipH="1">
                    <a:off x="9836259" y="403252"/>
                    <a:ext cx="137161" cy="710211"/>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BD051E3E-A8A2-4C1A-A8FD-9529EC205597}"/>
                      </a:ext>
                      <a:ext uri="{C183D7F6-B498-43B3-948B-1728B52AA6E4}">
                        <adec:decorative xmlns:adec="http://schemas.microsoft.com/office/drawing/2017/decorative" val="1"/>
                      </a:ext>
                    </a:extLst>
                  </p:cNvPr>
                  <p:cNvSpPr/>
                  <p:nvPr/>
                </p:nvSpPr>
                <p:spPr bwMode="auto">
                  <a:xfrm rot="3197686">
                    <a:off x="10008850" y="651533"/>
                    <a:ext cx="137161" cy="552194"/>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61D2F924-3F43-4548-929B-5D22A5DFA09F}"/>
                      </a:ext>
                      <a:ext uri="{C183D7F6-B498-43B3-948B-1728B52AA6E4}">
                        <adec:decorative xmlns:adec="http://schemas.microsoft.com/office/drawing/2017/decorative" val="1"/>
                      </a:ext>
                    </a:extLst>
                  </p:cNvPr>
                  <p:cNvSpPr/>
                  <p:nvPr/>
                </p:nvSpPr>
                <p:spPr bwMode="auto">
                  <a:xfrm rot="18402314" flipH="1">
                    <a:off x="9655322" y="643446"/>
                    <a:ext cx="137161" cy="552194"/>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3" name="Vision">
              <a:extLst>
                <a:ext uri="{FF2B5EF4-FFF2-40B4-BE49-F238E27FC236}">
                  <a16:creationId xmlns:a16="http://schemas.microsoft.com/office/drawing/2014/main" id="{41BE556C-D246-4315-8453-35E1389C0F14}"/>
                </a:ext>
                <a:ext uri="{C183D7F6-B498-43B3-948B-1728B52AA6E4}">
                  <adec:decorative xmlns:adec="http://schemas.microsoft.com/office/drawing/2017/decorative" val="1"/>
                </a:ext>
              </a:extLst>
            </p:cNvPr>
            <p:cNvGrpSpPr/>
            <p:nvPr/>
          </p:nvGrpSpPr>
          <p:grpSpPr>
            <a:xfrm>
              <a:off x="8472364" y="2072623"/>
              <a:ext cx="333103" cy="295805"/>
              <a:chOff x="5548028" y="2938515"/>
              <a:chExt cx="455215" cy="461879"/>
            </a:xfrm>
            <a:solidFill>
              <a:srgbClr val="64DEFC"/>
            </a:solidFill>
          </p:grpSpPr>
          <p:grpSp>
            <p:nvGrpSpPr>
              <p:cNvPr id="15" name="Group 14">
                <a:extLst>
                  <a:ext uri="{FF2B5EF4-FFF2-40B4-BE49-F238E27FC236}">
                    <a16:creationId xmlns:a16="http://schemas.microsoft.com/office/drawing/2014/main" id="{439FA6C8-4AB6-420F-A290-9D7073D27CA6}"/>
                  </a:ext>
                </a:extLst>
              </p:cNvPr>
              <p:cNvGrpSpPr/>
              <p:nvPr/>
            </p:nvGrpSpPr>
            <p:grpSpPr>
              <a:xfrm>
                <a:off x="5548028" y="2938515"/>
                <a:ext cx="455215" cy="461879"/>
                <a:chOff x="5548028" y="2938515"/>
                <a:chExt cx="455215" cy="461879"/>
              </a:xfrm>
              <a:grpFill/>
            </p:grpSpPr>
            <p:sp>
              <p:nvSpPr>
                <p:cNvPr id="35" name="Freeform: Shape 34">
                  <a:extLst>
                    <a:ext uri="{FF2B5EF4-FFF2-40B4-BE49-F238E27FC236}">
                      <a16:creationId xmlns:a16="http://schemas.microsoft.com/office/drawing/2014/main" id="{E469313C-F022-408B-A81C-3AAF1A9F49E0}"/>
                    </a:ext>
                    <a:ext uri="{C183D7F6-B498-43B3-948B-1728B52AA6E4}">
                      <adec:decorative xmlns:adec="http://schemas.microsoft.com/office/drawing/2017/decorative" val="1"/>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D701558C-1531-4D30-84E1-A53D826834E5}"/>
                    </a:ext>
                    <a:ext uri="{C183D7F6-B498-43B3-948B-1728B52AA6E4}">
                      <adec:decorative xmlns:adec="http://schemas.microsoft.com/office/drawing/2017/decorative" val="1"/>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00F78A5D-B374-4540-9D33-1235182041D6}"/>
                    </a:ext>
                    <a:ext uri="{C183D7F6-B498-43B3-948B-1728B52AA6E4}">
                      <adec:decorative xmlns:adec="http://schemas.microsoft.com/office/drawing/2017/decorative" val="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F9769C84-BB5F-4AF5-9FC2-5B39C4EA40B8}"/>
                    </a:ext>
                    <a:ext uri="{C183D7F6-B498-43B3-948B-1728B52AA6E4}">
                      <adec:decorative xmlns:adec="http://schemas.microsoft.com/office/drawing/2017/decorative" val="1"/>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 name="Straight Connector 15">
                <a:extLst>
                  <a:ext uri="{FF2B5EF4-FFF2-40B4-BE49-F238E27FC236}">
                    <a16:creationId xmlns:a16="http://schemas.microsoft.com/office/drawing/2014/main" id="{5BF5977F-500C-4E07-AD95-51C6F42FB481}"/>
                  </a:ext>
                  <a:ext uri="{C183D7F6-B498-43B3-948B-1728B52AA6E4}">
                    <adec:decorative xmlns:adec="http://schemas.microsoft.com/office/drawing/2017/decorative" val="1"/>
                  </a:ext>
                </a:extLst>
              </p:cNvPr>
              <p:cNvCxnSpPr>
                <a:cxnSpLocks/>
              </p:cNvCxnSpPr>
              <p:nvPr/>
            </p:nvCxnSpPr>
            <p:spPr>
              <a:xfrm>
                <a:off x="5766348" y="3250307"/>
                <a:ext cx="268" cy="72316"/>
              </a:xfrm>
              <a:prstGeom prst="line">
                <a:avLst/>
              </a:prstGeom>
              <a:grpFill/>
              <a:ln cap="rnd">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C182E3-53F7-4EED-BF28-14252D7A30B2}"/>
                  </a:ext>
                  <a:ext uri="{C183D7F6-B498-43B3-948B-1728B52AA6E4}">
                    <adec:decorative xmlns:adec="http://schemas.microsoft.com/office/drawing/2017/decorative" val="1"/>
                  </a:ext>
                </a:extLst>
              </p:cNvPr>
              <p:cNvCxnSpPr>
                <a:cxnSpLocks/>
                <a:endCxn id="28" idx="2"/>
              </p:cNvCxnSpPr>
              <p:nvPr/>
            </p:nvCxnSpPr>
            <p:spPr>
              <a:xfrm>
                <a:off x="5774393" y="3022477"/>
                <a:ext cx="25349" cy="145036"/>
              </a:xfrm>
              <a:prstGeom prst="line">
                <a:avLst/>
              </a:prstGeom>
              <a:grpFill/>
              <a:ln cap="rnd">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66B5AB-7605-43DB-8B24-1E454DF65C8F}"/>
                  </a:ext>
                  <a:ext uri="{C183D7F6-B498-43B3-948B-1728B52AA6E4}">
                    <adec:decorative xmlns:adec="http://schemas.microsoft.com/office/drawing/2017/decorative" val="1"/>
                  </a:ext>
                </a:extLst>
              </p:cNvPr>
              <p:cNvCxnSpPr>
                <a:cxnSpLocks/>
                <a:stCxn id="33" idx="1"/>
              </p:cNvCxnSpPr>
              <p:nvPr/>
            </p:nvCxnSpPr>
            <p:spPr>
              <a:xfrm flipH="1">
                <a:off x="5687889" y="3064353"/>
                <a:ext cx="190122" cy="1792"/>
              </a:xfrm>
              <a:prstGeom prst="line">
                <a:avLst/>
              </a:prstGeom>
              <a:grpFill/>
              <a:ln cap="rnd">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135A5E-72A8-4FE3-9326-FFF125EBEA46}"/>
                  </a:ext>
                  <a:ext uri="{C183D7F6-B498-43B3-948B-1728B52AA6E4}">
                    <adec:decorative xmlns:adec="http://schemas.microsoft.com/office/drawing/2017/decorative" val="1"/>
                  </a:ext>
                </a:extLst>
              </p:cNvPr>
              <p:cNvCxnSpPr>
                <a:cxnSpLocks/>
                <a:stCxn id="28" idx="0"/>
                <a:endCxn id="34" idx="2"/>
              </p:cNvCxnSpPr>
              <p:nvPr/>
            </p:nvCxnSpPr>
            <p:spPr>
              <a:xfrm flipH="1" flipV="1">
                <a:off x="5666912" y="3087123"/>
                <a:ext cx="132830" cy="38433"/>
              </a:xfrm>
              <a:prstGeom prst="line">
                <a:avLst/>
              </a:prstGeom>
              <a:grpFill/>
              <a:ln cap="rnd">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B4337F-D72D-4F1A-B1E4-5681338BD48C}"/>
                  </a:ext>
                  <a:ext uri="{C183D7F6-B498-43B3-948B-1728B52AA6E4}">
                    <adec:decorative xmlns:adec="http://schemas.microsoft.com/office/drawing/2017/decorative" val="1"/>
                  </a:ext>
                </a:extLst>
              </p:cNvPr>
              <p:cNvCxnSpPr>
                <a:cxnSpLocks/>
              </p:cNvCxnSpPr>
              <p:nvPr/>
            </p:nvCxnSpPr>
            <p:spPr>
              <a:xfrm flipV="1">
                <a:off x="5799741" y="3072522"/>
                <a:ext cx="69901" cy="26362"/>
              </a:xfrm>
              <a:prstGeom prst="line">
                <a:avLst/>
              </a:prstGeom>
              <a:grpFill/>
              <a:ln cap="rnd">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08103C-3ED0-4BE8-9B0F-26DEA7B0B0A6}"/>
                  </a:ext>
                  <a:ext uri="{C183D7F6-B498-43B3-948B-1728B52AA6E4}">
                    <adec:decorative xmlns:adec="http://schemas.microsoft.com/office/drawing/2017/decorative" val="1"/>
                  </a:ext>
                </a:extLst>
              </p:cNvPr>
              <p:cNvCxnSpPr>
                <a:cxnSpLocks/>
              </p:cNvCxnSpPr>
              <p:nvPr/>
            </p:nvCxnSpPr>
            <p:spPr>
              <a:xfrm flipH="1">
                <a:off x="5672166" y="3142233"/>
                <a:ext cx="76680" cy="47585"/>
              </a:xfrm>
              <a:prstGeom prst="line">
                <a:avLst/>
              </a:prstGeom>
              <a:grpFill/>
              <a:ln cap="rnd">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3789028-1ADF-49FC-92D2-88F0624111B9}"/>
                  </a:ext>
                  <a:ext uri="{C183D7F6-B498-43B3-948B-1728B52AA6E4}">
                    <adec:decorative xmlns:adec="http://schemas.microsoft.com/office/drawing/2017/decorative" val="1"/>
                  </a:ext>
                </a:extLst>
              </p:cNvPr>
              <p:cNvCxnSpPr>
                <a:cxnSpLocks/>
              </p:cNvCxnSpPr>
              <p:nvPr/>
            </p:nvCxnSpPr>
            <p:spPr>
              <a:xfrm>
                <a:off x="5792962" y="3145048"/>
                <a:ext cx="76680" cy="47585"/>
              </a:xfrm>
              <a:prstGeom prst="line">
                <a:avLst/>
              </a:prstGeom>
              <a:grpFill/>
              <a:ln cap="rnd">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372178-92C0-425E-922A-2AB0D5BED7C2}"/>
                  </a:ext>
                  <a:ext uri="{C183D7F6-B498-43B3-948B-1728B52AA6E4}">
                    <adec:decorative xmlns:adec="http://schemas.microsoft.com/office/drawing/2017/decorative" val="1"/>
                  </a:ext>
                </a:extLst>
              </p:cNvPr>
              <p:cNvCxnSpPr>
                <a:cxnSpLocks/>
                <a:stCxn id="27" idx="1"/>
              </p:cNvCxnSpPr>
              <p:nvPr/>
            </p:nvCxnSpPr>
            <p:spPr>
              <a:xfrm flipH="1" flipV="1">
                <a:off x="5681745" y="3220382"/>
                <a:ext cx="76680" cy="19901"/>
              </a:xfrm>
              <a:prstGeom prst="line">
                <a:avLst/>
              </a:prstGeom>
              <a:grpFill/>
              <a:ln cap="rnd">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825F55-4162-4551-A0E3-320A6567900C}"/>
                  </a:ext>
                  <a:ext uri="{C183D7F6-B498-43B3-948B-1728B52AA6E4}">
                    <adec:decorative xmlns:adec="http://schemas.microsoft.com/office/drawing/2017/decorative" val="1"/>
                  </a:ext>
                </a:extLst>
              </p:cNvPr>
              <p:cNvCxnSpPr>
                <a:cxnSpLocks/>
                <a:stCxn id="27" idx="3"/>
              </p:cNvCxnSpPr>
              <p:nvPr/>
            </p:nvCxnSpPr>
            <p:spPr>
              <a:xfrm flipV="1">
                <a:off x="5800381" y="3223197"/>
                <a:ext cx="78840" cy="17087"/>
              </a:xfrm>
              <a:prstGeom prst="line">
                <a:avLst/>
              </a:prstGeom>
              <a:grpFill/>
              <a:ln cap="rnd">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0034DF87-F2A4-4563-8EFC-4B99061C67EE}"/>
                  </a:ext>
                </a:extLst>
              </p:cNvPr>
              <p:cNvGrpSpPr/>
              <p:nvPr/>
            </p:nvGrpSpPr>
            <p:grpSpPr>
              <a:xfrm>
                <a:off x="5645933" y="2971785"/>
                <a:ext cx="274035" cy="404067"/>
                <a:chOff x="5636354" y="2960513"/>
                <a:chExt cx="274035" cy="404067"/>
              </a:xfrm>
              <a:grpFill/>
            </p:grpSpPr>
            <p:sp>
              <p:nvSpPr>
                <p:cNvPr id="26" name="Rectangle 25">
                  <a:extLst>
                    <a:ext uri="{FF2B5EF4-FFF2-40B4-BE49-F238E27FC236}">
                      <a16:creationId xmlns:a16="http://schemas.microsoft.com/office/drawing/2014/main" id="{27D35FBB-9912-4B89-AC65-4FF75AB1EB54}"/>
                    </a:ext>
                    <a:ext uri="{C183D7F6-B498-43B3-948B-1728B52AA6E4}">
                      <adec:decorative xmlns:adec="http://schemas.microsoft.com/office/drawing/2017/decorative" val="1"/>
                    </a:ext>
                  </a:extLst>
                </p:cNvPr>
                <p:cNvSpPr/>
                <p:nvPr/>
              </p:nvSpPr>
              <p:spPr bwMode="auto">
                <a:xfrm>
                  <a:off x="5757785" y="3322623"/>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026A004-E0E7-4437-9D85-C0056163C098}"/>
                    </a:ext>
                    <a:ext uri="{C183D7F6-B498-43B3-948B-1728B52AA6E4}">
                      <adec:decorative xmlns:adec="http://schemas.microsoft.com/office/drawing/2017/decorative" val="1"/>
                    </a:ext>
                  </a:extLst>
                </p:cNvPr>
                <p:cNvSpPr/>
                <p:nvPr/>
              </p:nvSpPr>
              <p:spPr bwMode="auto">
                <a:xfrm>
                  <a:off x="5748846" y="3208033"/>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29381FC4-80BD-4E9E-9E85-09499833AEA0}"/>
                    </a:ext>
                    <a:ext uri="{C183D7F6-B498-43B3-948B-1728B52AA6E4}">
                      <adec:decorative xmlns:adec="http://schemas.microsoft.com/office/drawing/2017/decorative" val="1"/>
                    </a:ext>
                  </a:extLst>
                </p:cNvPr>
                <p:cNvSpPr/>
                <p:nvPr/>
              </p:nvSpPr>
              <p:spPr bwMode="auto">
                <a:xfrm>
                  <a:off x="5769184" y="3114284"/>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F7146102-9639-4B66-918C-B910B7EDDD1F}"/>
                    </a:ext>
                    <a:ext uri="{C183D7F6-B498-43B3-948B-1728B52AA6E4}">
                      <adec:decorative xmlns:adec="http://schemas.microsoft.com/office/drawing/2017/decorative" val="1"/>
                    </a:ext>
                  </a:extLst>
                </p:cNvPr>
                <p:cNvSpPr/>
                <p:nvPr/>
              </p:nvSpPr>
              <p:spPr bwMode="auto">
                <a:xfrm>
                  <a:off x="5868432" y="3188537"/>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B63CE80-8A51-494F-BD7D-BA785BC751B4}"/>
                    </a:ext>
                    <a:ext uri="{C183D7F6-B498-43B3-948B-1728B52AA6E4}">
                      <adec:decorative xmlns:adec="http://schemas.microsoft.com/office/drawing/2017/decorative" val="1"/>
                    </a:ext>
                  </a:extLst>
                </p:cNvPr>
                <p:cNvSpPr/>
                <p:nvPr/>
              </p:nvSpPr>
              <p:spPr bwMode="auto">
                <a:xfrm>
                  <a:off x="5636354" y="3188204"/>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0EBE423E-9895-4866-898C-B511B9E5F792}"/>
                    </a:ext>
                  </a:extLst>
                </p:cNvPr>
                <p:cNvGrpSpPr/>
                <p:nvPr/>
              </p:nvGrpSpPr>
              <p:grpSpPr>
                <a:xfrm>
                  <a:off x="5636354" y="2960513"/>
                  <a:ext cx="274035" cy="115338"/>
                  <a:chOff x="5636354" y="2960513"/>
                  <a:chExt cx="274035" cy="115338"/>
                </a:xfrm>
                <a:grpFill/>
              </p:grpSpPr>
              <p:sp>
                <p:nvSpPr>
                  <p:cNvPr id="32" name="Rectangle 31">
                    <a:extLst>
                      <a:ext uri="{FF2B5EF4-FFF2-40B4-BE49-F238E27FC236}">
                        <a16:creationId xmlns:a16="http://schemas.microsoft.com/office/drawing/2014/main" id="{4DE76934-5A3F-4213-9D06-07F526B8909E}"/>
                      </a:ext>
                      <a:ext uri="{C183D7F6-B498-43B3-948B-1728B52AA6E4}">
                        <adec:decorative xmlns:adec="http://schemas.microsoft.com/office/drawing/2017/decorative" val="1"/>
                      </a:ext>
                    </a:extLst>
                  </p:cNvPr>
                  <p:cNvSpPr/>
                  <p:nvPr/>
                </p:nvSpPr>
                <p:spPr bwMode="auto">
                  <a:xfrm>
                    <a:off x="5748846" y="2960513"/>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F641A636-E189-4B3F-A50A-DFA2E9D4751F}"/>
                      </a:ext>
                      <a:ext uri="{C183D7F6-B498-43B3-948B-1728B52AA6E4}">
                        <adec:decorative xmlns:adec="http://schemas.microsoft.com/office/drawing/2017/decorative" val="1"/>
                      </a:ext>
                    </a:extLst>
                  </p:cNvPr>
                  <p:cNvSpPr/>
                  <p:nvPr/>
                </p:nvSpPr>
                <p:spPr bwMode="auto">
                  <a:xfrm>
                    <a:off x="5868432" y="3032102"/>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9EF4B0A-1BF3-4502-9359-BC96F1547295}"/>
                      </a:ext>
                      <a:ext uri="{C183D7F6-B498-43B3-948B-1728B52AA6E4}">
                        <adec:decorative xmlns:adec="http://schemas.microsoft.com/office/drawing/2017/decorative" val="1"/>
                      </a:ext>
                    </a:extLst>
                  </p:cNvPr>
                  <p:cNvSpPr/>
                  <p:nvPr/>
                </p:nvSpPr>
                <p:spPr bwMode="auto">
                  <a:xfrm>
                    <a:off x="5636354" y="3033894"/>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869" tIns="134295" rIns="167869" bIns="134295" numCol="1" spcCol="0" rtlCol="0" fromWordArt="0" anchor="t" anchorCtr="0" forceAA="0" compatLnSpc="1">
                    <a:prstTxWarp prst="textNoShape">
                      <a:avLst/>
                    </a:prstTxWarp>
                    <a:noAutofit/>
                  </a:bodyPr>
                  <a:lstStyle/>
                  <a:p>
                    <a:pPr defTabSz="855926" fontAlgn="base">
                      <a:spcBef>
                        <a:spcPct val="0"/>
                      </a:spcBef>
                      <a:spcAft>
                        <a:spcPct val="0"/>
                      </a:spcAft>
                      <a:defRPr/>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4" name="Content Placeholder 8">
              <a:extLst>
                <a:ext uri="{FF2B5EF4-FFF2-40B4-BE49-F238E27FC236}">
                  <a16:creationId xmlns:a16="http://schemas.microsoft.com/office/drawing/2014/main" id="{981EE2D5-7CDF-40EF-A8D7-E1BDC1D0FDD3}"/>
                </a:ext>
              </a:extLst>
            </p:cNvPr>
            <p:cNvSpPr txBox="1">
              <a:spLocks/>
            </p:cNvSpPr>
            <p:nvPr/>
          </p:nvSpPr>
          <p:spPr>
            <a:xfrm>
              <a:off x="7909697" y="2484940"/>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224"/>
                <a:t>Vision</a:t>
              </a:r>
            </a:p>
          </p:txBody>
        </p:sp>
      </p:grpSp>
      <p:grpSp>
        <p:nvGrpSpPr>
          <p:cNvPr id="73" name="Group 72" descr="Cloud-native application platform">
            <a:extLst>
              <a:ext uri="{FF2B5EF4-FFF2-40B4-BE49-F238E27FC236}">
                <a16:creationId xmlns:a16="http://schemas.microsoft.com/office/drawing/2014/main" id="{999F5EA4-F642-4D9A-9FF8-9F4BCC1B42F5}"/>
              </a:ext>
            </a:extLst>
          </p:cNvPr>
          <p:cNvGrpSpPr/>
          <p:nvPr/>
        </p:nvGrpSpPr>
        <p:grpSpPr>
          <a:xfrm>
            <a:off x="3209479" y="3289536"/>
            <a:ext cx="4740735" cy="1567803"/>
            <a:chOff x="3118755" y="2869472"/>
            <a:chExt cx="4648201" cy="1537201"/>
          </a:xfrm>
        </p:grpSpPr>
        <p:sp>
          <p:nvSpPr>
            <p:cNvPr id="74" name="Rectangle 73">
              <a:extLst>
                <a:ext uri="{FF2B5EF4-FFF2-40B4-BE49-F238E27FC236}">
                  <a16:creationId xmlns:a16="http://schemas.microsoft.com/office/drawing/2014/main" id="{5391FCC8-E262-4058-B7E2-8E53B175C57F}"/>
                </a:ext>
              </a:extLst>
            </p:cNvPr>
            <p:cNvSpPr/>
            <p:nvPr/>
          </p:nvSpPr>
          <p:spPr bwMode="auto">
            <a:xfrm>
              <a:off x="3118755" y="2869472"/>
              <a:ext cx="4648201" cy="1537201"/>
            </a:xfrm>
            <a:prstGeom prst="rect">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grpSp>
          <p:nvGrpSpPr>
            <p:cNvPr id="75" name="Group 74">
              <a:extLst>
                <a:ext uri="{FF2B5EF4-FFF2-40B4-BE49-F238E27FC236}">
                  <a16:creationId xmlns:a16="http://schemas.microsoft.com/office/drawing/2014/main" id="{02FCACB1-1432-42C9-BBF1-39F58F6D0DB5}"/>
                </a:ext>
              </a:extLst>
            </p:cNvPr>
            <p:cNvGrpSpPr/>
            <p:nvPr/>
          </p:nvGrpSpPr>
          <p:grpSpPr>
            <a:xfrm>
              <a:off x="3319101" y="3300496"/>
              <a:ext cx="4345029" cy="980832"/>
              <a:chOff x="3529124" y="3583524"/>
              <a:chExt cx="4345029" cy="980832"/>
            </a:xfrm>
          </p:grpSpPr>
          <p:grpSp>
            <p:nvGrpSpPr>
              <p:cNvPr id="77" name="Group 76">
                <a:extLst>
                  <a:ext uri="{FF2B5EF4-FFF2-40B4-BE49-F238E27FC236}">
                    <a16:creationId xmlns:a16="http://schemas.microsoft.com/office/drawing/2014/main" id="{C46EA0AB-72F3-4156-8E59-54C1EFF27236}"/>
                  </a:ext>
                </a:extLst>
              </p:cNvPr>
              <p:cNvGrpSpPr/>
              <p:nvPr/>
            </p:nvGrpSpPr>
            <p:grpSpPr>
              <a:xfrm>
                <a:off x="3529124" y="3583524"/>
                <a:ext cx="1327319" cy="980832"/>
                <a:chOff x="3529124" y="3583524"/>
                <a:chExt cx="1327319" cy="980832"/>
              </a:xfrm>
            </p:grpSpPr>
            <p:sp>
              <p:nvSpPr>
                <p:cNvPr id="87" name="TextBox 86">
                  <a:extLst>
                    <a:ext uri="{FF2B5EF4-FFF2-40B4-BE49-F238E27FC236}">
                      <a16:creationId xmlns:a16="http://schemas.microsoft.com/office/drawing/2014/main" id="{B9581181-32B9-4B95-AD47-73C49D2C4528}"/>
                    </a:ext>
                  </a:extLst>
                </p:cNvPr>
                <p:cNvSpPr txBox="1"/>
                <p:nvPr/>
              </p:nvSpPr>
              <p:spPr>
                <a:xfrm>
                  <a:off x="3529124" y="3963422"/>
                  <a:ext cx="1327319" cy="600934"/>
                </a:xfrm>
                <a:prstGeom prst="rect">
                  <a:avLst/>
                </a:prstGeom>
                <a:noFill/>
              </p:spPr>
              <p:txBody>
                <a:bodyPr wrap="square">
                  <a:spAutoFit/>
                </a:bodyPr>
                <a:lstStyle/>
                <a:p>
                  <a:pPr algn="ct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Azure</a:t>
                  </a:r>
                  <a:br>
                    <a:rPr lang="en-US" sz="1224" spc="-41">
                      <a:gradFill>
                        <a:gsLst>
                          <a:gs pos="0">
                            <a:schemeClr val="tx1"/>
                          </a:gs>
                          <a:gs pos="100000">
                            <a:schemeClr val="tx1"/>
                          </a:gs>
                        </a:gsLst>
                        <a:lin ang="5400000" scaled="1"/>
                      </a:gradFill>
                      <a:latin typeface="Segoe UI Semibold"/>
                    </a:rPr>
                  </a:br>
                  <a:r>
                    <a:rPr lang="en-US" sz="1224" spc="-41">
                      <a:gradFill>
                        <a:gsLst>
                          <a:gs pos="0">
                            <a:schemeClr val="tx1"/>
                          </a:gs>
                          <a:gs pos="100000">
                            <a:schemeClr val="tx1"/>
                          </a:gs>
                        </a:gsLst>
                        <a:lin ang="5400000" scaled="1"/>
                      </a:gradFill>
                      <a:latin typeface="Segoe UI Semibold"/>
                    </a:rPr>
                    <a:t>Kubernetes Service</a:t>
                  </a:r>
                </a:p>
              </p:txBody>
            </p:sp>
            <p:pic>
              <p:nvPicPr>
                <p:cNvPr id="88" name="Graphic 87">
                  <a:extLst>
                    <a:ext uri="{FF2B5EF4-FFF2-40B4-BE49-F238E27FC236}">
                      <a16:creationId xmlns:a16="http://schemas.microsoft.com/office/drawing/2014/main" id="{83554ABE-70FE-48C4-8DFD-487A2EA98D05}"/>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23619" y="3583524"/>
                  <a:ext cx="338328" cy="338328"/>
                </a:xfrm>
                <a:prstGeom prst="rect">
                  <a:avLst/>
                </a:prstGeom>
                <a:effectLst>
                  <a:outerShdw blurRad="127000" algn="ctr" rotWithShape="0">
                    <a:prstClr val="black">
                      <a:alpha val="20000"/>
                    </a:prstClr>
                  </a:outerShdw>
                </a:effectLst>
              </p:spPr>
            </p:pic>
          </p:grpSp>
          <p:grpSp>
            <p:nvGrpSpPr>
              <p:cNvPr id="78" name="Group 77">
                <a:extLst>
                  <a:ext uri="{FF2B5EF4-FFF2-40B4-BE49-F238E27FC236}">
                    <a16:creationId xmlns:a16="http://schemas.microsoft.com/office/drawing/2014/main" id="{751C73CA-9EDC-4586-B3FC-83C9C50EB62F}"/>
                  </a:ext>
                </a:extLst>
              </p:cNvPr>
              <p:cNvGrpSpPr/>
              <p:nvPr/>
            </p:nvGrpSpPr>
            <p:grpSpPr>
              <a:xfrm>
                <a:off x="4538133" y="3604805"/>
                <a:ext cx="1327319" cy="959551"/>
                <a:chOff x="4538133" y="3604805"/>
                <a:chExt cx="1327319" cy="959551"/>
              </a:xfrm>
            </p:grpSpPr>
            <p:sp>
              <p:nvSpPr>
                <p:cNvPr id="85" name="TextBox 84">
                  <a:extLst>
                    <a:ext uri="{FF2B5EF4-FFF2-40B4-BE49-F238E27FC236}">
                      <a16:creationId xmlns:a16="http://schemas.microsoft.com/office/drawing/2014/main" id="{F0C76A82-6CFA-4103-BF3D-A349294D7FE4}"/>
                    </a:ext>
                  </a:extLst>
                </p:cNvPr>
                <p:cNvSpPr txBox="1"/>
                <p:nvPr/>
              </p:nvSpPr>
              <p:spPr>
                <a:xfrm>
                  <a:off x="4538133" y="3963422"/>
                  <a:ext cx="1327319" cy="600934"/>
                </a:xfrm>
                <a:prstGeom prst="rect">
                  <a:avLst/>
                </a:prstGeom>
                <a:noFill/>
              </p:spPr>
              <p:txBody>
                <a:bodyPr wrap="square">
                  <a:spAutoFit/>
                </a:bodyPr>
                <a:lstStyle/>
                <a:p>
                  <a:pPr algn="ct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Azure</a:t>
                  </a:r>
                  <a:br>
                    <a:rPr lang="en-US" sz="1224" spc="-41">
                      <a:gradFill>
                        <a:gsLst>
                          <a:gs pos="0">
                            <a:schemeClr val="tx1"/>
                          </a:gs>
                          <a:gs pos="100000">
                            <a:schemeClr val="tx1"/>
                          </a:gs>
                        </a:gsLst>
                        <a:lin ang="5400000" scaled="1"/>
                      </a:gradFill>
                      <a:latin typeface="Segoe UI Semibold"/>
                    </a:rPr>
                  </a:br>
                  <a:r>
                    <a:rPr lang="en-US" sz="1224" spc="-41">
                      <a:gradFill>
                        <a:gsLst>
                          <a:gs pos="0">
                            <a:schemeClr val="tx1"/>
                          </a:gs>
                          <a:gs pos="100000">
                            <a:schemeClr val="tx1"/>
                          </a:gs>
                        </a:gsLst>
                        <a:lin ang="5400000" scaled="1"/>
                      </a:gradFill>
                      <a:latin typeface="Segoe UI Semibold"/>
                    </a:rPr>
                    <a:t>Red Hat OpenShift</a:t>
                  </a:r>
                </a:p>
              </p:txBody>
            </p:sp>
            <p:pic>
              <p:nvPicPr>
                <p:cNvPr id="86" name="Graphic 85">
                  <a:extLst>
                    <a:ext uri="{FF2B5EF4-FFF2-40B4-BE49-F238E27FC236}">
                      <a16:creationId xmlns:a16="http://schemas.microsoft.com/office/drawing/2014/main" id="{885847EE-DFA1-4CFA-BEF7-9401F0FD8A89}"/>
                    </a:ext>
                  </a:extLst>
                </p:cNvPr>
                <p:cNvPicPr>
                  <a:picLocks/>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2667" b="20494"/>
                <a:stretch/>
              </p:blipFill>
              <p:spPr>
                <a:xfrm>
                  <a:off x="5013300" y="3604805"/>
                  <a:ext cx="376984" cy="338328"/>
                </a:xfrm>
                <a:prstGeom prst="rect">
                  <a:avLst/>
                </a:prstGeom>
                <a:effectLst>
                  <a:outerShdw blurRad="127000" algn="ctr" rotWithShape="0">
                    <a:prstClr val="black">
                      <a:alpha val="20000"/>
                    </a:prstClr>
                  </a:outerShdw>
                </a:effectLst>
              </p:spPr>
            </p:pic>
          </p:grpSp>
          <p:grpSp>
            <p:nvGrpSpPr>
              <p:cNvPr id="79" name="Group 78">
                <a:extLst>
                  <a:ext uri="{FF2B5EF4-FFF2-40B4-BE49-F238E27FC236}">
                    <a16:creationId xmlns:a16="http://schemas.microsoft.com/office/drawing/2014/main" id="{AEC55524-F262-401F-AC0A-E5E2DEDA1098}"/>
                  </a:ext>
                </a:extLst>
              </p:cNvPr>
              <p:cNvGrpSpPr/>
              <p:nvPr/>
            </p:nvGrpSpPr>
            <p:grpSpPr>
              <a:xfrm>
                <a:off x="5538691" y="3583524"/>
                <a:ext cx="1327319" cy="980832"/>
                <a:chOff x="5538691" y="3583524"/>
                <a:chExt cx="1327319" cy="980832"/>
              </a:xfrm>
            </p:grpSpPr>
            <p:sp>
              <p:nvSpPr>
                <p:cNvPr id="83" name="TextBox 82">
                  <a:extLst>
                    <a:ext uri="{FF2B5EF4-FFF2-40B4-BE49-F238E27FC236}">
                      <a16:creationId xmlns:a16="http://schemas.microsoft.com/office/drawing/2014/main" id="{4D47C50B-9F58-4BF3-86FE-E00F5048C27A}"/>
                    </a:ext>
                  </a:extLst>
                </p:cNvPr>
                <p:cNvSpPr txBox="1"/>
                <p:nvPr/>
              </p:nvSpPr>
              <p:spPr>
                <a:xfrm>
                  <a:off x="5538691" y="3963422"/>
                  <a:ext cx="1327319" cy="600934"/>
                </a:xfrm>
                <a:prstGeom prst="rect">
                  <a:avLst/>
                </a:prstGeom>
                <a:noFill/>
              </p:spPr>
              <p:txBody>
                <a:bodyPr wrap="square">
                  <a:spAutoFit/>
                </a:bodyPr>
                <a:lstStyle/>
                <a:p>
                  <a:pPr algn="ct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Azure</a:t>
                  </a:r>
                  <a:br>
                    <a:rPr lang="en-US" sz="1224" spc="-41">
                      <a:gradFill>
                        <a:gsLst>
                          <a:gs pos="0">
                            <a:schemeClr val="tx1"/>
                          </a:gs>
                          <a:gs pos="100000">
                            <a:schemeClr val="tx1"/>
                          </a:gs>
                        </a:gsLst>
                        <a:lin ang="5400000" scaled="1"/>
                      </a:gradFill>
                      <a:latin typeface="Segoe UI Semibold"/>
                    </a:rPr>
                  </a:br>
                  <a:r>
                    <a:rPr lang="en-US" sz="1224" spc="-41">
                      <a:gradFill>
                        <a:gsLst>
                          <a:gs pos="0">
                            <a:schemeClr val="tx1"/>
                          </a:gs>
                          <a:gs pos="100000">
                            <a:schemeClr val="tx1"/>
                          </a:gs>
                        </a:gsLst>
                        <a:lin ang="5400000" scaled="1"/>
                      </a:gradFill>
                      <a:latin typeface="Segoe UI Semibold"/>
                    </a:rPr>
                    <a:t>Container</a:t>
                  </a:r>
                  <a:br>
                    <a:rPr lang="en-US" sz="1224" spc="-41">
                      <a:gradFill>
                        <a:gsLst>
                          <a:gs pos="0">
                            <a:schemeClr val="tx1"/>
                          </a:gs>
                          <a:gs pos="100000">
                            <a:schemeClr val="tx1"/>
                          </a:gs>
                        </a:gsLst>
                        <a:lin ang="5400000" scaled="1"/>
                      </a:gradFill>
                      <a:latin typeface="Segoe UI Semibold"/>
                    </a:rPr>
                  </a:br>
                  <a:r>
                    <a:rPr lang="en-US" sz="1224" spc="-41">
                      <a:gradFill>
                        <a:gsLst>
                          <a:gs pos="0">
                            <a:schemeClr val="tx1"/>
                          </a:gs>
                          <a:gs pos="100000">
                            <a:schemeClr val="tx1"/>
                          </a:gs>
                        </a:gsLst>
                        <a:lin ang="5400000" scaled="1"/>
                      </a:gradFill>
                      <a:latin typeface="Segoe UI Semibold"/>
                    </a:rPr>
                    <a:t>Apps</a:t>
                  </a:r>
                </a:p>
              </p:txBody>
            </p:sp>
            <p:pic>
              <p:nvPicPr>
                <p:cNvPr id="84" name="Graphic 83">
                  <a:extLst>
                    <a:ext uri="{FF2B5EF4-FFF2-40B4-BE49-F238E27FC236}">
                      <a16:creationId xmlns:a16="http://schemas.microsoft.com/office/drawing/2014/main" id="{7B33CCF3-B61E-4174-A312-8BD6AC0B94FB}"/>
                    </a:ext>
                  </a:extLst>
                </p:cNvPr>
                <p:cNvPicPr>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033186" y="3583524"/>
                  <a:ext cx="338328" cy="338328"/>
                </a:xfrm>
                <a:prstGeom prst="rect">
                  <a:avLst/>
                </a:prstGeom>
                <a:effectLst>
                  <a:outerShdw blurRad="127000" algn="ctr" rotWithShape="0">
                    <a:prstClr val="black">
                      <a:alpha val="20000"/>
                    </a:prstClr>
                  </a:outerShdw>
                </a:effectLst>
              </p:spPr>
            </p:pic>
          </p:grpSp>
          <p:grpSp>
            <p:nvGrpSpPr>
              <p:cNvPr id="80" name="Group 79">
                <a:extLst>
                  <a:ext uri="{FF2B5EF4-FFF2-40B4-BE49-F238E27FC236}">
                    <a16:creationId xmlns:a16="http://schemas.microsoft.com/office/drawing/2014/main" id="{86F4EC86-167D-4537-B256-E0C8272A769E}"/>
                  </a:ext>
                </a:extLst>
              </p:cNvPr>
              <p:cNvGrpSpPr/>
              <p:nvPr/>
            </p:nvGrpSpPr>
            <p:grpSpPr>
              <a:xfrm>
                <a:off x="6546834" y="3583524"/>
                <a:ext cx="1327319" cy="811298"/>
                <a:chOff x="6546834" y="3583524"/>
                <a:chExt cx="1327319" cy="811298"/>
              </a:xfrm>
            </p:grpSpPr>
            <p:sp>
              <p:nvSpPr>
                <p:cNvPr id="81" name="TextBox 80">
                  <a:extLst>
                    <a:ext uri="{FF2B5EF4-FFF2-40B4-BE49-F238E27FC236}">
                      <a16:creationId xmlns:a16="http://schemas.microsoft.com/office/drawing/2014/main" id="{0AF1FEC4-71E3-425C-A0EE-0E37F8ECD2AC}"/>
                    </a:ext>
                  </a:extLst>
                </p:cNvPr>
                <p:cNvSpPr txBox="1"/>
                <p:nvPr/>
              </p:nvSpPr>
              <p:spPr>
                <a:xfrm>
                  <a:off x="6546834" y="3963422"/>
                  <a:ext cx="1327319" cy="431400"/>
                </a:xfrm>
                <a:prstGeom prst="rect">
                  <a:avLst/>
                </a:prstGeom>
                <a:noFill/>
              </p:spPr>
              <p:txBody>
                <a:bodyPr wrap="square">
                  <a:spAutoFit/>
                </a:bodyPr>
                <a:lstStyle/>
                <a:p>
                  <a:pPr algn="ct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Azure</a:t>
                  </a:r>
                  <a:br>
                    <a:rPr lang="en-US" sz="1224" spc="-41">
                      <a:gradFill>
                        <a:gsLst>
                          <a:gs pos="0">
                            <a:schemeClr val="tx1"/>
                          </a:gs>
                          <a:gs pos="100000">
                            <a:schemeClr val="tx1"/>
                          </a:gs>
                        </a:gsLst>
                        <a:lin ang="5400000" scaled="1"/>
                      </a:gradFill>
                      <a:latin typeface="Segoe UI Semibold"/>
                    </a:rPr>
                  </a:br>
                  <a:r>
                    <a:rPr lang="en-US" sz="1224" spc="-41">
                      <a:gradFill>
                        <a:gsLst>
                          <a:gs pos="0">
                            <a:schemeClr val="tx1"/>
                          </a:gs>
                          <a:gs pos="100000">
                            <a:schemeClr val="tx1"/>
                          </a:gs>
                        </a:gsLst>
                        <a:lin ang="5400000" scaled="1"/>
                      </a:gradFill>
                      <a:latin typeface="Segoe UI Semibold"/>
                    </a:rPr>
                    <a:t>Functions</a:t>
                  </a:r>
                </a:p>
              </p:txBody>
            </p:sp>
            <p:pic>
              <p:nvPicPr>
                <p:cNvPr id="82" name="Graphic 81">
                  <a:extLst>
                    <a:ext uri="{FF2B5EF4-FFF2-40B4-BE49-F238E27FC236}">
                      <a16:creationId xmlns:a16="http://schemas.microsoft.com/office/drawing/2014/main" id="{1E2F1E67-E957-4D07-8683-CDCC502894E9}"/>
                    </a:ext>
                  </a:extLst>
                </p:cNvPr>
                <p:cNvPicPr>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41329" y="3583524"/>
                  <a:ext cx="338328" cy="338328"/>
                </a:xfrm>
                <a:prstGeom prst="rect">
                  <a:avLst/>
                </a:prstGeom>
                <a:effectLst>
                  <a:outerShdw blurRad="127000" algn="ctr" rotWithShape="0">
                    <a:prstClr val="black">
                      <a:alpha val="20000"/>
                    </a:prstClr>
                  </a:outerShdw>
                </a:effectLst>
              </p:spPr>
            </p:pic>
          </p:grpSp>
        </p:grpSp>
        <p:sp>
          <p:nvSpPr>
            <p:cNvPr id="76" name="TextBox 75">
              <a:extLst>
                <a:ext uri="{FF2B5EF4-FFF2-40B4-BE49-F238E27FC236}">
                  <a16:creationId xmlns:a16="http://schemas.microsoft.com/office/drawing/2014/main" id="{F88286DF-CFF6-48F8-B2F9-8D2FDA0F65F7}"/>
                </a:ext>
              </a:extLst>
            </p:cNvPr>
            <p:cNvSpPr txBox="1"/>
            <p:nvPr/>
          </p:nvSpPr>
          <p:spPr>
            <a:xfrm>
              <a:off x="4325755" y="2965407"/>
              <a:ext cx="2234201"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algn="ctr" defTabSz="951028">
                <a:spcBef>
                  <a:spcPts val="612"/>
                </a:spcBef>
                <a:defRPr/>
              </a:pPr>
              <a:r>
                <a:rPr lang="en-US" sz="1224">
                  <a:solidFill>
                    <a:srgbClr val="50E6FF"/>
                  </a:solidFill>
                </a:rPr>
                <a:t>Cloud-native application p</a:t>
              </a:r>
              <a:r>
                <a:rPr lang="en-US" sz="1224" spc="-41" err="1">
                  <a:solidFill>
                    <a:srgbClr val="50E6FF"/>
                  </a:solidFill>
                </a:rPr>
                <a:t>latform</a:t>
              </a:r>
              <a:endParaRPr lang="en-US" sz="1224" spc="-41">
                <a:solidFill>
                  <a:srgbClr val="50E6FF"/>
                </a:solidFill>
              </a:endParaRPr>
            </a:p>
          </p:txBody>
        </p:sp>
      </p:grpSp>
      <p:grpSp>
        <p:nvGrpSpPr>
          <p:cNvPr id="89" name="Group 88" descr="Security">
            <a:extLst>
              <a:ext uri="{FF2B5EF4-FFF2-40B4-BE49-F238E27FC236}">
                <a16:creationId xmlns:a16="http://schemas.microsoft.com/office/drawing/2014/main" id="{7B0AE24F-15FF-42A4-BEF2-9091E927406E}"/>
              </a:ext>
            </a:extLst>
          </p:cNvPr>
          <p:cNvGrpSpPr/>
          <p:nvPr/>
        </p:nvGrpSpPr>
        <p:grpSpPr>
          <a:xfrm>
            <a:off x="3209478" y="1626846"/>
            <a:ext cx="4740735" cy="1580485"/>
            <a:chOff x="3118754" y="1273629"/>
            <a:chExt cx="4648201" cy="1549636"/>
          </a:xfrm>
        </p:grpSpPr>
        <p:grpSp>
          <p:nvGrpSpPr>
            <p:cNvPr id="90" name="Group 89">
              <a:extLst>
                <a:ext uri="{FF2B5EF4-FFF2-40B4-BE49-F238E27FC236}">
                  <a16:creationId xmlns:a16="http://schemas.microsoft.com/office/drawing/2014/main" id="{F1217409-7E12-437A-8AB7-D36C210D1020}"/>
                </a:ext>
              </a:extLst>
            </p:cNvPr>
            <p:cNvGrpSpPr/>
            <p:nvPr/>
          </p:nvGrpSpPr>
          <p:grpSpPr>
            <a:xfrm>
              <a:off x="3118754" y="1273629"/>
              <a:ext cx="4648201" cy="1549636"/>
              <a:chOff x="3271155" y="3234014"/>
              <a:chExt cx="4648201" cy="1549636"/>
            </a:xfrm>
          </p:grpSpPr>
          <p:sp>
            <p:nvSpPr>
              <p:cNvPr id="102" name="Rectangle 101">
                <a:extLst>
                  <a:ext uri="{FF2B5EF4-FFF2-40B4-BE49-F238E27FC236}">
                    <a16:creationId xmlns:a16="http://schemas.microsoft.com/office/drawing/2014/main" id="{04C73366-DD87-49B4-B8C4-26F3C4A956AE}"/>
                  </a:ext>
                </a:extLst>
              </p:cNvPr>
              <p:cNvSpPr/>
              <p:nvPr/>
            </p:nvSpPr>
            <p:spPr bwMode="auto">
              <a:xfrm>
                <a:off x="3271155" y="3234014"/>
                <a:ext cx="4648201" cy="1549636"/>
              </a:xfrm>
              <a:prstGeom prst="rect">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sp>
            <p:nvSpPr>
              <p:cNvPr id="103" name="TextBox 102">
                <a:extLst>
                  <a:ext uri="{FF2B5EF4-FFF2-40B4-BE49-F238E27FC236}">
                    <a16:creationId xmlns:a16="http://schemas.microsoft.com/office/drawing/2014/main" id="{2B600201-5C20-4235-96C1-5F2340CEF71E}"/>
                  </a:ext>
                </a:extLst>
              </p:cNvPr>
              <p:cNvSpPr txBox="1"/>
              <p:nvPr/>
            </p:nvSpPr>
            <p:spPr>
              <a:xfrm>
                <a:off x="4478155" y="3322488"/>
                <a:ext cx="2234201"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algn="ctr" defTabSz="951028">
                  <a:spcBef>
                    <a:spcPts val="612"/>
                  </a:spcBef>
                  <a:defRPr/>
                </a:pPr>
                <a:r>
                  <a:rPr lang="en-US" sz="1224" spc="-41">
                    <a:solidFill>
                      <a:srgbClr val="50E6FF"/>
                    </a:solidFill>
                  </a:rPr>
                  <a:t>Security</a:t>
                </a:r>
              </a:p>
            </p:txBody>
          </p:sp>
        </p:grpSp>
        <p:grpSp>
          <p:nvGrpSpPr>
            <p:cNvPr id="91" name="Group 90">
              <a:extLst>
                <a:ext uri="{FF2B5EF4-FFF2-40B4-BE49-F238E27FC236}">
                  <a16:creationId xmlns:a16="http://schemas.microsoft.com/office/drawing/2014/main" id="{1C739AF8-9170-4521-83A7-361983F73800}"/>
                </a:ext>
              </a:extLst>
            </p:cNvPr>
            <p:cNvGrpSpPr/>
            <p:nvPr/>
          </p:nvGrpSpPr>
          <p:grpSpPr>
            <a:xfrm>
              <a:off x="3455718" y="1764444"/>
              <a:ext cx="4006934" cy="782538"/>
              <a:chOff x="4257857" y="1837835"/>
              <a:chExt cx="4006934" cy="782538"/>
            </a:xfrm>
          </p:grpSpPr>
          <p:pic>
            <p:nvPicPr>
              <p:cNvPr id="92" name="Graphic 91">
                <a:extLst>
                  <a:ext uri="{FF2B5EF4-FFF2-40B4-BE49-F238E27FC236}">
                    <a16:creationId xmlns:a16="http://schemas.microsoft.com/office/drawing/2014/main" id="{239CE7D7-CA81-40C1-A490-2AC382D856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6781" y="1844421"/>
                <a:ext cx="328550" cy="328550"/>
              </a:xfrm>
              <a:prstGeom prst="rect">
                <a:avLst/>
              </a:prstGeom>
              <a:effectLst/>
            </p:spPr>
          </p:pic>
          <p:sp>
            <p:nvSpPr>
              <p:cNvPr id="93" name="TextBox 92">
                <a:extLst>
                  <a:ext uri="{FF2B5EF4-FFF2-40B4-BE49-F238E27FC236}">
                    <a16:creationId xmlns:a16="http://schemas.microsoft.com/office/drawing/2014/main" id="{1ADB8984-E66E-4112-B1C3-281E2E840954}"/>
                  </a:ext>
                </a:extLst>
              </p:cNvPr>
              <p:cNvSpPr txBox="1"/>
              <p:nvPr/>
            </p:nvSpPr>
            <p:spPr>
              <a:xfrm>
                <a:off x="4257857" y="2285240"/>
                <a:ext cx="606399"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gradFill>
                      <a:gsLst>
                        <a:gs pos="0">
                          <a:schemeClr val="tx1"/>
                        </a:gs>
                        <a:gs pos="100000">
                          <a:schemeClr val="tx1"/>
                        </a:gs>
                      </a:gsLst>
                      <a:lin ang="5400000" scaled="1"/>
                    </a:gradFill>
                  </a:rPr>
                  <a:t>Active</a:t>
                </a:r>
                <a:br>
                  <a:rPr lang="en-US" sz="1224" spc="-41">
                    <a:gradFill>
                      <a:gsLst>
                        <a:gs pos="0">
                          <a:schemeClr val="tx1"/>
                        </a:gs>
                        <a:gs pos="100000">
                          <a:schemeClr val="tx1"/>
                        </a:gs>
                      </a:gsLst>
                      <a:lin ang="5400000" scaled="1"/>
                    </a:gradFill>
                  </a:rPr>
                </a:br>
                <a:r>
                  <a:rPr lang="en-US" sz="1224" spc="-41">
                    <a:gradFill>
                      <a:gsLst>
                        <a:gs pos="0">
                          <a:schemeClr val="tx1"/>
                        </a:gs>
                        <a:gs pos="100000">
                          <a:schemeClr val="tx1"/>
                        </a:gs>
                      </a:gsLst>
                      <a:lin ang="5400000" scaled="1"/>
                    </a:gradFill>
                  </a:rPr>
                  <a:t>Directory</a:t>
                </a:r>
              </a:p>
            </p:txBody>
          </p:sp>
          <p:pic>
            <p:nvPicPr>
              <p:cNvPr id="94" name="Graphic 93">
                <a:extLst>
                  <a:ext uri="{FF2B5EF4-FFF2-40B4-BE49-F238E27FC236}">
                    <a16:creationId xmlns:a16="http://schemas.microsoft.com/office/drawing/2014/main" id="{E69B9760-B0DE-4A6B-81B1-0411692DEC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97888" y="1844421"/>
                <a:ext cx="328550" cy="328550"/>
              </a:xfrm>
              <a:prstGeom prst="rect">
                <a:avLst/>
              </a:prstGeom>
              <a:effectLst/>
            </p:spPr>
          </p:pic>
          <p:sp>
            <p:nvSpPr>
              <p:cNvPr id="95" name="TextBox 94">
                <a:extLst>
                  <a:ext uri="{FF2B5EF4-FFF2-40B4-BE49-F238E27FC236}">
                    <a16:creationId xmlns:a16="http://schemas.microsoft.com/office/drawing/2014/main" id="{B1EAB15D-13DD-4D73-9C2E-26AD2FCC719D}"/>
                  </a:ext>
                </a:extLst>
              </p:cNvPr>
              <p:cNvSpPr txBox="1"/>
              <p:nvPr/>
            </p:nvSpPr>
            <p:spPr>
              <a:xfrm>
                <a:off x="4950683" y="2285240"/>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gradFill>
                      <a:gsLst>
                        <a:gs pos="0">
                          <a:schemeClr val="tx1"/>
                        </a:gs>
                        <a:gs pos="100000">
                          <a:schemeClr val="tx1"/>
                        </a:gs>
                      </a:gsLst>
                      <a:lin ang="5400000" scaled="1"/>
                    </a:gradFill>
                  </a:rPr>
                  <a:t>Azure</a:t>
                </a:r>
                <a:br>
                  <a:rPr lang="en-US" sz="1224" spc="-41">
                    <a:gradFill>
                      <a:gsLst>
                        <a:gs pos="0">
                          <a:schemeClr val="tx1"/>
                        </a:gs>
                        <a:gs pos="100000">
                          <a:schemeClr val="tx1"/>
                        </a:gs>
                      </a:gsLst>
                      <a:lin ang="5400000" scaled="1"/>
                    </a:gradFill>
                  </a:rPr>
                </a:br>
                <a:r>
                  <a:rPr lang="en-US" sz="1224" spc="-41">
                    <a:gradFill>
                      <a:gsLst>
                        <a:gs pos="0">
                          <a:schemeClr val="tx1"/>
                        </a:gs>
                        <a:gs pos="100000">
                          <a:schemeClr val="tx1"/>
                        </a:gs>
                      </a:gsLst>
                      <a:lin ang="5400000" scaled="1"/>
                    </a:gradFill>
                  </a:rPr>
                  <a:t>Policy</a:t>
                </a:r>
              </a:p>
            </p:txBody>
          </p:sp>
          <p:sp>
            <p:nvSpPr>
              <p:cNvPr id="96" name="TextBox 95">
                <a:extLst>
                  <a:ext uri="{FF2B5EF4-FFF2-40B4-BE49-F238E27FC236}">
                    <a16:creationId xmlns:a16="http://schemas.microsoft.com/office/drawing/2014/main" id="{8B423538-AEFB-4B46-856C-4D15B763CEC1}"/>
                  </a:ext>
                </a:extLst>
              </p:cNvPr>
              <p:cNvSpPr txBox="1"/>
              <p:nvPr/>
            </p:nvSpPr>
            <p:spPr>
              <a:xfrm>
                <a:off x="5860071" y="2285240"/>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gradFill>
                      <a:gsLst>
                        <a:gs pos="0">
                          <a:schemeClr val="tx1"/>
                        </a:gs>
                        <a:gs pos="100000">
                          <a:schemeClr val="tx1"/>
                        </a:gs>
                      </a:gsLst>
                      <a:lin ang="5400000" scaled="1"/>
                    </a:gradFill>
                  </a:rPr>
                  <a:t>Microsoft</a:t>
                </a:r>
                <a:br>
                  <a:rPr lang="en-US" sz="1224" spc="-41">
                    <a:gradFill>
                      <a:gsLst>
                        <a:gs pos="0">
                          <a:schemeClr val="tx1"/>
                        </a:gs>
                        <a:gs pos="100000">
                          <a:schemeClr val="tx1"/>
                        </a:gs>
                      </a:gsLst>
                      <a:lin ang="5400000" scaled="1"/>
                    </a:gradFill>
                  </a:rPr>
                </a:br>
                <a:r>
                  <a:rPr lang="en-US" sz="1224" spc="-41">
                    <a:gradFill>
                      <a:gsLst>
                        <a:gs pos="0">
                          <a:schemeClr val="tx1"/>
                        </a:gs>
                        <a:gs pos="100000">
                          <a:schemeClr val="tx1"/>
                        </a:gs>
                      </a:gsLst>
                      <a:lin ang="5400000" scaled="1"/>
                    </a:gradFill>
                  </a:rPr>
                  <a:t>Defender</a:t>
                </a:r>
              </a:p>
            </p:txBody>
          </p:sp>
          <p:pic>
            <p:nvPicPr>
              <p:cNvPr id="97" name="Graphic 96">
                <a:extLst>
                  <a:ext uri="{FF2B5EF4-FFF2-40B4-BE49-F238E27FC236}">
                    <a16:creationId xmlns:a16="http://schemas.microsoft.com/office/drawing/2014/main" id="{327F7271-AEFD-460E-B015-F4B5F03DF6E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16664" y="1844421"/>
                <a:ext cx="328550" cy="328550"/>
              </a:xfrm>
              <a:prstGeom prst="rect">
                <a:avLst/>
              </a:prstGeom>
              <a:effectLst/>
            </p:spPr>
          </p:pic>
          <p:sp>
            <p:nvSpPr>
              <p:cNvPr id="98" name="TextBox 97">
                <a:extLst>
                  <a:ext uri="{FF2B5EF4-FFF2-40B4-BE49-F238E27FC236}">
                    <a16:creationId xmlns:a16="http://schemas.microsoft.com/office/drawing/2014/main" id="{12EBB848-5061-4869-B99C-00D4E1898BF1}"/>
                  </a:ext>
                </a:extLst>
              </p:cNvPr>
              <p:cNvSpPr txBox="1"/>
              <p:nvPr/>
            </p:nvSpPr>
            <p:spPr>
              <a:xfrm>
                <a:off x="6769459" y="2285240"/>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gradFill>
                      <a:gsLst>
                        <a:gs pos="0">
                          <a:schemeClr val="tx1"/>
                        </a:gs>
                        <a:gs pos="100000">
                          <a:schemeClr val="tx1"/>
                        </a:gs>
                      </a:gsLst>
                      <a:lin ang="5400000" scaled="1"/>
                    </a:gradFill>
                  </a:rPr>
                  <a:t>Key </a:t>
                </a:r>
                <a:br>
                  <a:rPr lang="en-US" sz="1224" spc="-41">
                    <a:gradFill>
                      <a:gsLst>
                        <a:gs pos="0">
                          <a:schemeClr val="tx1"/>
                        </a:gs>
                        <a:gs pos="100000">
                          <a:schemeClr val="tx1"/>
                        </a:gs>
                      </a:gsLst>
                      <a:lin ang="5400000" scaled="1"/>
                    </a:gradFill>
                  </a:rPr>
                </a:br>
                <a:r>
                  <a:rPr lang="en-US" sz="1224" spc="-41">
                    <a:gradFill>
                      <a:gsLst>
                        <a:gs pos="0">
                          <a:schemeClr val="tx1"/>
                        </a:gs>
                        <a:gs pos="100000">
                          <a:schemeClr val="tx1"/>
                        </a:gs>
                      </a:gsLst>
                      <a:lin ang="5400000" scaled="1"/>
                    </a:gradFill>
                  </a:rPr>
                  <a:t>Vault</a:t>
                </a:r>
              </a:p>
            </p:txBody>
          </p:sp>
          <p:pic>
            <p:nvPicPr>
              <p:cNvPr id="99" name="Graphic 98">
                <a:extLst>
                  <a:ext uri="{FF2B5EF4-FFF2-40B4-BE49-F238E27FC236}">
                    <a16:creationId xmlns:a16="http://schemas.microsoft.com/office/drawing/2014/main" id="{4719CBFE-88F4-4E41-970C-2547AB1418B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804250" y="1837835"/>
                <a:ext cx="335136" cy="335136"/>
              </a:xfrm>
              <a:prstGeom prst="rect">
                <a:avLst/>
              </a:prstGeom>
              <a:effectLst/>
            </p:spPr>
          </p:pic>
          <p:sp>
            <p:nvSpPr>
              <p:cNvPr id="100" name="TextBox 99">
                <a:extLst>
                  <a:ext uri="{FF2B5EF4-FFF2-40B4-BE49-F238E27FC236}">
                    <a16:creationId xmlns:a16="http://schemas.microsoft.com/office/drawing/2014/main" id="{17082610-C5CB-47DE-A67C-EA3F32E2E586}"/>
                  </a:ext>
                </a:extLst>
              </p:cNvPr>
              <p:cNvSpPr txBox="1"/>
              <p:nvPr/>
            </p:nvSpPr>
            <p:spPr>
              <a:xfrm>
                <a:off x="7678846" y="2285240"/>
                <a:ext cx="585945"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gradFill>
                      <a:gsLst>
                        <a:gs pos="0">
                          <a:schemeClr val="tx1"/>
                        </a:gs>
                        <a:gs pos="100000">
                          <a:schemeClr val="tx1"/>
                        </a:gs>
                      </a:gsLst>
                      <a:lin ang="5400000" scaled="1"/>
                    </a:gradFill>
                  </a:rPr>
                  <a:t>Azure</a:t>
                </a:r>
                <a:br>
                  <a:rPr lang="en-US" sz="1224" spc="-41">
                    <a:gradFill>
                      <a:gsLst>
                        <a:gs pos="0">
                          <a:schemeClr val="tx1"/>
                        </a:gs>
                        <a:gs pos="100000">
                          <a:schemeClr val="tx1"/>
                        </a:gs>
                      </a:gsLst>
                      <a:lin ang="5400000" scaled="1"/>
                    </a:gradFill>
                  </a:rPr>
                </a:br>
                <a:r>
                  <a:rPr lang="en-US" sz="1224" spc="-41">
                    <a:gradFill>
                      <a:gsLst>
                        <a:gs pos="0">
                          <a:schemeClr val="tx1"/>
                        </a:gs>
                        <a:gs pos="100000">
                          <a:schemeClr val="tx1"/>
                        </a:gs>
                      </a:gsLst>
                      <a:lin ang="5400000" scaled="1"/>
                    </a:gradFill>
                  </a:rPr>
                  <a:t>Advisor</a:t>
                </a:r>
              </a:p>
            </p:txBody>
          </p:sp>
          <p:pic>
            <p:nvPicPr>
              <p:cNvPr id="101" name="Graphic 100">
                <a:extLst>
                  <a:ext uri="{FF2B5EF4-FFF2-40B4-BE49-F238E27FC236}">
                    <a16:creationId xmlns:a16="http://schemas.microsoft.com/office/drawing/2014/main" id="{C3836247-BE7E-454E-B40A-4E0C4D38794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6128431" y="1856064"/>
                <a:ext cx="286240" cy="286240"/>
              </a:xfrm>
              <a:prstGeom prst="rect">
                <a:avLst/>
              </a:prstGeom>
            </p:spPr>
          </p:pic>
        </p:grpSp>
      </p:grpSp>
      <p:grpSp>
        <p:nvGrpSpPr>
          <p:cNvPr id="106" name="Group 105" descr="Managed databases">
            <a:extLst>
              <a:ext uri="{FF2B5EF4-FFF2-40B4-BE49-F238E27FC236}">
                <a16:creationId xmlns:a16="http://schemas.microsoft.com/office/drawing/2014/main" id="{EB4DD9A4-CF00-47FD-BCD2-0EDEA67CFD32}"/>
              </a:ext>
            </a:extLst>
          </p:cNvPr>
          <p:cNvGrpSpPr/>
          <p:nvPr/>
        </p:nvGrpSpPr>
        <p:grpSpPr>
          <a:xfrm>
            <a:off x="8038361" y="3276854"/>
            <a:ext cx="4130375" cy="1580485"/>
            <a:chOff x="7853383" y="1239235"/>
            <a:chExt cx="4049755" cy="1549636"/>
          </a:xfrm>
        </p:grpSpPr>
        <p:sp>
          <p:nvSpPr>
            <p:cNvPr id="107" name="Rectangle 106">
              <a:extLst>
                <a:ext uri="{FF2B5EF4-FFF2-40B4-BE49-F238E27FC236}">
                  <a16:creationId xmlns:a16="http://schemas.microsoft.com/office/drawing/2014/main" id="{D8BE5DD4-E31D-4A63-9E7F-5F6B77E8B0EF}"/>
                </a:ext>
              </a:extLst>
            </p:cNvPr>
            <p:cNvSpPr/>
            <p:nvPr/>
          </p:nvSpPr>
          <p:spPr bwMode="auto">
            <a:xfrm>
              <a:off x="7859324" y="1239235"/>
              <a:ext cx="4043814" cy="1549636"/>
            </a:xfrm>
            <a:prstGeom prst="rect">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C1172D5B-6DA8-4916-B0D1-EFAB2A3BE721}"/>
                </a:ext>
              </a:extLst>
            </p:cNvPr>
            <p:cNvSpPr txBox="1"/>
            <p:nvPr/>
          </p:nvSpPr>
          <p:spPr>
            <a:xfrm>
              <a:off x="8862089" y="1342821"/>
              <a:ext cx="2234201"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algn="ctr" defTabSz="951028">
                <a:spcBef>
                  <a:spcPts val="612"/>
                </a:spcBef>
                <a:defRPr/>
              </a:pPr>
              <a:r>
                <a:rPr lang="en-US" sz="1224" spc="-41">
                  <a:solidFill>
                    <a:srgbClr val="50E6FF"/>
                  </a:solidFill>
                </a:rPr>
                <a:t>Managed databases</a:t>
              </a:r>
            </a:p>
          </p:txBody>
        </p:sp>
        <p:grpSp>
          <p:nvGrpSpPr>
            <p:cNvPr id="109" name="Group 108">
              <a:extLst>
                <a:ext uri="{FF2B5EF4-FFF2-40B4-BE49-F238E27FC236}">
                  <a16:creationId xmlns:a16="http://schemas.microsoft.com/office/drawing/2014/main" id="{C3E7873B-7A15-4995-8548-FE17BB9865F3}"/>
                </a:ext>
              </a:extLst>
            </p:cNvPr>
            <p:cNvGrpSpPr/>
            <p:nvPr/>
          </p:nvGrpSpPr>
          <p:grpSpPr>
            <a:xfrm>
              <a:off x="7853383" y="1717612"/>
              <a:ext cx="4049755" cy="972065"/>
              <a:chOff x="7853383" y="2043112"/>
              <a:chExt cx="4049755" cy="972065"/>
            </a:xfrm>
          </p:grpSpPr>
          <p:grpSp>
            <p:nvGrpSpPr>
              <p:cNvPr id="110" name="Group 109">
                <a:extLst>
                  <a:ext uri="{FF2B5EF4-FFF2-40B4-BE49-F238E27FC236}">
                    <a16:creationId xmlns:a16="http://schemas.microsoft.com/office/drawing/2014/main" id="{26FEFF4F-17FC-42D7-82D4-D07F136AAF65}"/>
                  </a:ext>
                </a:extLst>
              </p:cNvPr>
              <p:cNvGrpSpPr/>
              <p:nvPr/>
            </p:nvGrpSpPr>
            <p:grpSpPr>
              <a:xfrm>
                <a:off x="7853383" y="2062136"/>
                <a:ext cx="1327319" cy="814003"/>
                <a:chOff x="8490198" y="2062136"/>
                <a:chExt cx="1327319" cy="814003"/>
              </a:xfrm>
            </p:grpSpPr>
            <p:pic>
              <p:nvPicPr>
                <p:cNvPr id="122" name="Graphic 121" descr="Azure PostgreSQL logo">
                  <a:extLst>
                    <a:ext uri="{FF2B5EF4-FFF2-40B4-BE49-F238E27FC236}">
                      <a16:creationId xmlns:a16="http://schemas.microsoft.com/office/drawing/2014/main" id="{3D0BEB90-FB28-4F7D-BCAD-925F59C8ECE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84693" y="2062136"/>
                  <a:ext cx="338328" cy="338328"/>
                </a:xfrm>
                <a:prstGeom prst="rect">
                  <a:avLst/>
                </a:prstGeom>
              </p:spPr>
            </p:pic>
            <p:sp>
              <p:nvSpPr>
                <p:cNvPr id="123" name="TextBox 122">
                  <a:extLst>
                    <a:ext uri="{FF2B5EF4-FFF2-40B4-BE49-F238E27FC236}">
                      <a16:creationId xmlns:a16="http://schemas.microsoft.com/office/drawing/2014/main" id="{CD6C161E-C96D-4B3B-BE76-B76D883677D9}"/>
                    </a:ext>
                  </a:extLst>
                </p:cNvPr>
                <p:cNvSpPr txBox="1"/>
                <p:nvPr/>
              </p:nvSpPr>
              <p:spPr>
                <a:xfrm>
                  <a:off x="8490198" y="2444739"/>
                  <a:ext cx="1327319" cy="431400"/>
                </a:xfrm>
                <a:prstGeom prst="rect">
                  <a:avLst/>
                </a:prstGeom>
                <a:noFill/>
              </p:spPr>
              <p:txBody>
                <a:bodyPr wrap="square">
                  <a:spAutoFit/>
                </a:bodyPr>
                <a:lstStyle/>
                <a:p>
                  <a:pPr algn="ct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Azure</a:t>
                  </a:r>
                  <a:br>
                    <a:rPr lang="en-US" sz="1224" spc="-41">
                      <a:gradFill>
                        <a:gsLst>
                          <a:gs pos="0">
                            <a:schemeClr val="tx1"/>
                          </a:gs>
                          <a:gs pos="100000">
                            <a:schemeClr val="tx1"/>
                          </a:gs>
                        </a:gsLst>
                        <a:lin ang="5400000" scaled="1"/>
                      </a:gradFill>
                      <a:latin typeface="Segoe UI Semibold"/>
                    </a:rPr>
                  </a:br>
                  <a:r>
                    <a:rPr lang="en-US" sz="1224" spc="-41">
                      <a:gradFill>
                        <a:gsLst>
                          <a:gs pos="0">
                            <a:schemeClr val="tx1"/>
                          </a:gs>
                          <a:gs pos="100000">
                            <a:schemeClr val="tx1"/>
                          </a:gs>
                        </a:gsLst>
                        <a:lin ang="5400000" scaled="1"/>
                      </a:gradFill>
                      <a:latin typeface="Segoe UI Semibold"/>
                    </a:rPr>
                    <a:t>PostgreSQL</a:t>
                  </a:r>
                </a:p>
              </p:txBody>
            </p:sp>
          </p:grpSp>
          <p:grpSp>
            <p:nvGrpSpPr>
              <p:cNvPr id="111" name="Group 110">
                <a:extLst>
                  <a:ext uri="{FF2B5EF4-FFF2-40B4-BE49-F238E27FC236}">
                    <a16:creationId xmlns:a16="http://schemas.microsoft.com/office/drawing/2014/main" id="{CDB205F9-0138-4A7B-A866-C6576E5C4A6C}"/>
                  </a:ext>
                </a:extLst>
              </p:cNvPr>
              <p:cNvGrpSpPr/>
              <p:nvPr/>
            </p:nvGrpSpPr>
            <p:grpSpPr>
              <a:xfrm>
                <a:off x="8775027" y="2071412"/>
                <a:ext cx="1327319" cy="814003"/>
                <a:chOff x="8490198" y="2062136"/>
                <a:chExt cx="1327319" cy="814003"/>
              </a:xfrm>
            </p:grpSpPr>
            <p:pic>
              <p:nvPicPr>
                <p:cNvPr id="120" name="Graphic 119">
                  <a:extLst>
                    <a:ext uri="{FF2B5EF4-FFF2-40B4-BE49-F238E27FC236}">
                      <a16:creationId xmlns:a16="http://schemas.microsoft.com/office/drawing/2014/main" id="{49182F7A-0BAA-44F6-9A9B-C6179F5275C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8984693" y="2062136"/>
                  <a:ext cx="338328" cy="338328"/>
                </a:xfrm>
                <a:prstGeom prst="rect">
                  <a:avLst/>
                </a:prstGeom>
              </p:spPr>
            </p:pic>
            <p:sp>
              <p:nvSpPr>
                <p:cNvPr id="121" name="TextBox 120">
                  <a:extLst>
                    <a:ext uri="{FF2B5EF4-FFF2-40B4-BE49-F238E27FC236}">
                      <a16:creationId xmlns:a16="http://schemas.microsoft.com/office/drawing/2014/main" id="{4F138691-3234-438A-A14B-FD993615CDC7}"/>
                    </a:ext>
                  </a:extLst>
                </p:cNvPr>
                <p:cNvSpPr txBox="1"/>
                <p:nvPr/>
              </p:nvSpPr>
              <p:spPr>
                <a:xfrm>
                  <a:off x="8490198" y="2444739"/>
                  <a:ext cx="1327319" cy="431400"/>
                </a:xfrm>
                <a:prstGeom prst="rect">
                  <a:avLst/>
                </a:prstGeom>
                <a:noFill/>
              </p:spPr>
              <p:txBody>
                <a:bodyPr wrap="square">
                  <a:spAutoFit/>
                </a:bodyPr>
                <a:lstStyle/>
                <a:p>
                  <a:pPr algn="ct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Azure</a:t>
                  </a:r>
                  <a:br>
                    <a:rPr lang="en-US" sz="1224" spc="-41">
                      <a:gradFill>
                        <a:gsLst>
                          <a:gs pos="0">
                            <a:schemeClr val="tx1"/>
                          </a:gs>
                          <a:gs pos="100000">
                            <a:schemeClr val="tx1"/>
                          </a:gs>
                        </a:gsLst>
                        <a:lin ang="5400000" scaled="1"/>
                      </a:gradFill>
                      <a:latin typeface="Segoe UI Semibold"/>
                    </a:rPr>
                  </a:br>
                  <a:r>
                    <a:rPr lang="en-US" sz="1224" spc="-41">
                      <a:gradFill>
                        <a:gsLst>
                          <a:gs pos="0">
                            <a:schemeClr val="tx1"/>
                          </a:gs>
                          <a:gs pos="100000">
                            <a:schemeClr val="tx1"/>
                          </a:gs>
                        </a:gsLst>
                        <a:lin ang="5400000" scaled="1"/>
                      </a:gradFill>
                      <a:latin typeface="Segoe UI Semibold"/>
                    </a:rPr>
                    <a:t>Cosmos DB</a:t>
                  </a:r>
                </a:p>
              </p:txBody>
            </p:sp>
          </p:grpSp>
          <p:grpSp>
            <p:nvGrpSpPr>
              <p:cNvPr id="112" name="Group 111">
                <a:extLst>
                  <a:ext uri="{FF2B5EF4-FFF2-40B4-BE49-F238E27FC236}">
                    <a16:creationId xmlns:a16="http://schemas.microsoft.com/office/drawing/2014/main" id="{030CC32E-0A85-4643-8FAB-ED645E52BE97}"/>
                  </a:ext>
                </a:extLst>
              </p:cNvPr>
              <p:cNvGrpSpPr/>
              <p:nvPr/>
            </p:nvGrpSpPr>
            <p:grpSpPr>
              <a:xfrm>
                <a:off x="9654175" y="2062136"/>
                <a:ext cx="1327319" cy="814003"/>
                <a:chOff x="8490198" y="2062136"/>
                <a:chExt cx="1327319" cy="814003"/>
              </a:xfrm>
            </p:grpSpPr>
            <p:pic>
              <p:nvPicPr>
                <p:cNvPr id="118" name="Graphic 117">
                  <a:extLst>
                    <a:ext uri="{FF2B5EF4-FFF2-40B4-BE49-F238E27FC236}">
                      <a16:creationId xmlns:a16="http://schemas.microsoft.com/office/drawing/2014/main" id="{4F3182E8-1893-4BE3-B4D4-0F3B1E64950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8984693" y="2062136"/>
                  <a:ext cx="338328" cy="338328"/>
                </a:xfrm>
                <a:prstGeom prst="rect">
                  <a:avLst/>
                </a:prstGeom>
              </p:spPr>
            </p:pic>
            <p:sp>
              <p:nvSpPr>
                <p:cNvPr id="119" name="TextBox 118">
                  <a:extLst>
                    <a:ext uri="{FF2B5EF4-FFF2-40B4-BE49-F238E27FC236}">
                      <a16:creationId xmlns:a16="http://schemas.microsoft.com/office/drawing/2014/main" id="{9E20D85A-49A2-46EB-9AFB-76CA2940A007}"/>
                    </a:ext>
                  </a:extLst>
                </p:cNvPr>
                <p:cNvSpPr txBox="1"/>
                <p:nvPr/>
              </p:nvSpPr>
              <p:spPr>
                <a:xfrm>
                  <a:off x="8490198" y="2444739"/>
                  <a:ext cx="1327319" cy="431400"/>
                </a:xfrm>
                <a:prstGeom prst="rect">
                  <a:avLst/>
                </a:prstGeom>
                <a:noFill/>
              </p:spPr>
              <p:txBody>
                <a:bodyPr wrap="square">
                  <a:spAutoFit/>
                </a:bodyPr>
                <a:lstStyle/>
                <a:p>
                  <a:pPr algn="ct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Azure</a:t>
                  </a:r>
                  <a:br>
                    <a:rPr lang="en-US" sz="1224" spc="-41">
                      <a:gradFill>
                        <a:gsLst>
                          <a:gs pos="0">
                            <a:schemeClr val="tx1"/>
                          </a:gs>
                          <a:gs pos="100000">
                            <a:schemeClr val="tx1"/>
                          </a:gs>
                        </a:gsLst>
                        <a:lin ang="5400000" scaled="1"/>
                      </a:gradFill>
                      <a:latin typeface="Segoe UI Semibold"/>
                    </a:rPr>
                  </a:br>
                  <a:r>
                    <a:rPr lang="en-US" sz="1224" spc="-41">
                      <a:gradFill>
                        <a:gsLst>
                          <a:gs pos="0">
                            <a:schemeClr val="tx1"/>
                          </a:gs>
                          <a:gs pos="100000">
                            <a:schemeClr val="tx1"/>
                          </a:gs>
                        </a:gsLst>
                        <a:lin ang="5400000" scaled="1"/>
                      </a:gradFill>
                      <a:latin typeface="Segoe UI Semibold"/>
                    </a:rPr>
                    <a:t>SQL family</a:t>
                  </a:r>
                </a:p>
              </p:txBody>
            </p:sp>
          </p:grpSp>
          <p:grpSp>
            <p:nvGrpSpPr>
              <p:cNvPr id="113" name="Group 112">
                <a:extLst>
                  <a:ext uri="{FF2B5EF4-FFF2-40B4-BE49-F238E27FC236}">
                    <a16:creationId xmlns:a16="http://schemas.microsoft.com/office/drawing/2014/main" id="{F1CCCAC0-6FD6-4E9E-AA8E-CFA41FFE086D}"/>
                  </a:ext>
                </a:extLst>
              </p:cNvPr>
              <p:cNvGrpSpPr/>
              <p:nvPr/>
            </p:nvGrpSpPr>
            <p:grpSpPr>
              <a:xfrm>
                <a:off x="10575819" y="2043112"/>
                <a:ext cx="1327319" cy="972065"/>
                <a:chOff x="9387183" y="652315"/>
                <a:chExt cx="1327319" cy="972065"/>
              </a:xfrm>
            </p:grpSpPr>
            <p:sp>
              <p:nvSpPr>
                <p:cNvPr id="114" name="TextBox 113">
                  <a:extLst>
                    <a:ext uri="{FF2B5EF4-FFF2-40B4-BE49-F238E27FC236}">
                      <a16:creationId xmlns:a16="http://schemas.microsoft.com/office/drawing/2014/main" id="{94AF732B-E2DE-4F8E-8F06-1EB54AB0F5C1}"/>
                    </a:ext>
                  </a:extLst>
                </p:cNvPr>
                <p:cNvSpPr txBox="1"/>
                <p:nvPr/>
              </p:nvSpPr>
              <p:spPr>
                <a:xfrm>
                  <a:off x="9387183" y="1023446"/>
                  <a:ext cx="1327319" cy="600934"/>
                </a:xfrm>
                <a:prstGeom prst="rect">
                  <a:avLst/>
                </a:prstGeom>
                <a:noFill/>
              </p:spPr>
              <p:txBody>
                <a:bodyPr wrap="square">
                  <a:spAutoFit/>
                </a:bodyPr>
                <a:lstStyle/>
                <a:p>
                  <a:pPr algn="ct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Azure</a:t>
                  </a:r>
                  <a:br>
                    <a:rPr lang="en-US" sz="1224" spc="-41">
                      <a:gradFill>
                        <a:gsLst>
                          <a:gs pos="0">
                            <a:schemeClr val="tx1"/>
                          </a:gs>
                          <a:gs pos="100000">
                            <a:schemeClr val="tx1"/>
                          </a:gs>
                        </a:gsLst>
                        <a:lin ang="5400000" scaled="1"/>
                      </a:gradFill>
                      <a:latin typeface="Segoe UI Semibold"/>
                    </a:rPr>
                  </a:br>
                  <a:r>
                    <a:rPr lang="en-US" sz="1224" spc="-41">
                      <a:gradFill>
                        <a:gsLst>
                          <a:gs pos="0">
                            <a:schemeClr val="tx1"/>
                          </a:gs>
                          <a:gs pos="100000">
                            <a:schemeClr val="tx1"/>
                          </a:gs>
                        </a:gsLst>
                        <a:lin ang="5400000" scaled="1"/>
                      </a:gradFill>
                      <a:latin typeface="Segoe UI Semibold"/>
                    </a:rPr>
                    <a:t>MySQL &amp; MariaDB</a:t>
                  </a:r>
                </a:p>
              </p:txBody>
            </p:sp>
            <p:grpSp>
              <p:nvGrpSpPr>
                <p:cNvPr id="115" name="Group 114" descr="Azure MySQL logo and Azure MariaDB logo">
                  <a:extLst>
                    <a:ext uri="{FF2B5EF4-FFF2-40B4-BE49-F238E27FC236}">
                      <a16:creationId xmlns:a16="http://schemas.microsoft.com/office/drawing/2014/main" id="{6D844C4A-C3AE-4B45-93B2-32F7BBECF816}"/>
                    </a:ext>
                  </a:extLst>
                </p:cNvPr>
                <p:cNvGrpSpPr/>
                <p:nvPr/>
              </p:nvGrpSpPr>
              <p:grpSpPr>
                <a:xfrm>
                  <a:off x="9739807" y="652315"/>
                  <a:ext cx="622070" cy="335695"/>
                  <a:chOff x="4111882" y="3200655"/>
                  <a:chExt cx="1084452" cy="585216"/>
                </a:xfrm>
              </p:grpSpPr>
              <p:pic>
                <p:nvPicPr>
                  <p:cNvPr id="116" name="Graphic 115">
                    <a:extLst>
                      <a:ext uri="{FF2B5EF4-FFF2-40B4-BE49-F238E27FC236}">
                        <a16:creationId xmlns:a16="http://schemas.microsoft.com/office/drawing/2014/main" id="{0254A236-8F38-469F-A321-0E7C2BC8B5C1}"/>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11882" y="3200655"/>
                    <a:ext cx="585216" cy="585216"/>
                  </a:xfrm>
                  <a:prstGeom prst="rect">
                    <a:avLst/>
                  </a:prstGeom>
                </p:spPr>
              </p:pic>
              <p:pic>
                <p:nvPicPr>
                  <p:cNvPr id="117" name="Graphic 116">
                    <a:extLst>
                      <a:ext uri="{FF2B5EF4-FFF2-40B4-BE49-F238E27FC236}">
                        <a16:creationId xmlns:a16="http://schemas.microsoft.com/office/drawing/2014/main" id="{09D191C7-5758-4AF3-AE62-2873F19DB809}"/>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611118" y="3200655"/>
                    <a:ext cx="585216" cy="585216"/>
                  </a:xfrm>
                  <a:prstGeom prst="rect">
                    <a:avLst/>
                  </a:prstGeom>
                </p:spPr>
              </p:pic>
            </p:grpSp>
          </p:grpSp>
        </p:grpSp>
      </p:grpSp>
      <p:grpSp>
        <p:nvGrpSpPr>
          <p:cNvPr id="127" name="Group 126" descr="Two-headed arrow">
            <a:extLst>
              <a:ext uri="{FF2B5EF4-FFF2-40B4-BE49-F238E27FC236}">
                <a16:creationId xmlns:a16="http://schemas.microsoft.com/office/drawing/2014/main" id="{5F2DF65D-5D19-4A75-A71F-FA88925BA998}"/>
              </a:ext>
            </a:extLst>
          </p:cNvPr>
          <p:cNvGrpSpPr/>
          <p:nvPr/>
        </p:nvGrpSpPr>
        <p:grpSpPr>
          <a:xfrm>
            <a:off x="7787502" y="3038271"/>
            <a:ext cx="407645" cy="407643"/>
            <a:chOff x="7486595" y="3685943"/>
            <a:chExt cx="399688" cy="399686"/>
          </a:xfrm>
        </p:grpSpPr>
        <p:sp>
          <p:nvSpPr>
            <p:cNvPr id="128" name="Oval 127">
              <a:extLst>
                <a:ext uri="{FF2B5EF4-FFF2-40B4-BE49-F238E27FC236}">
                  <a16:creationId xmlns:a16="http://schemas.microsoft.com/office/drawing/2014/main" id="{9626D293-285C-44E7-BFCF-41F88F93B508}"/>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129" name="arrow">
              <a:extLst>
                <a:ext uri="{FF2B5EF4-FFF2-40B4-BE49-F238E27FC236}">
                  <a16:creationId xmlns:a16="http://schemas.microsoft.com/office/drawing/2014/main" id="{CA4A9EE3-3376-46A4-8CEA-0450A7108209}"/>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130" name="arrow">
              <a:extLst>
                <a:ext uri="{FF2B5EF4-FFF2-40B4-BE49-F238E27FC236}">
                  <a16:creationId xmlns:a16="http://schemas.microsoft.com/office/drawing/2014/main" id="{6C07F00B-9847-4454-B116-E376776E3327}"/>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grpSp>
      <p:grpSp>
        <p:nvGrpSpPr>
          <p:cNvPr id="136" name="Group 135" descr="Cloud operations anywhere">
            <a:extLst>
              <a:ext uri="{FF2B5EF4-FFF2-40B4-BE49-F238E27FC236}">
                <a16:creationId xmlns:a16="http://schemas.microsoft.com/office/drawing/2014/main" id="{A76ABF0C-D479-4E2D-80E2-53D37BF893B9}"/>
              </a:ext>
            </a:extLst>
          </p:cNvPr>
          <p:cNvGrpSpPr/>
          <p:nvPr/>
        </p:nvGrpSpPr>
        <p:grpSpPr>
          <a:xfrm>
            <a:off x="3209478" y="4926863"/>
            <a:ext cx="8953199" cy="1051024"/>
            <a:chOff x="3145968" y="4830696"/>
            <a:chExt cx="8778443" cy="1030509"/>
          </a:xfrm>
        </p:grpSpPr>
        <p:sp>
          <p:nvSpPr>
            <p:cNvPr id="144" name="Rectangle 143">
              <a:extLst>
                <a:ext uri="{FF2B5EF4-FFF2-40B4-BE49-F238E27FC236}">
                  <a16:creationId xmlns:a16="http://schemas.microsoft.com/office/drawing/2014/main" id="{C2EC2BCA-5DA3-43EB-BCA6-1DF00574CC00}"/>
                </a:ext>
              </a:extLst>
            </p:cNvPr>
            <p:cNvSpPr/>
            <p:nvPr/>
          </p:nvSpPr>
          <p:spPr bwMode="auto">
            <a:xfrm>
              <a:off x="3145968" y="4830696"/>
              <a:ext cx="8778443" cy="1030509"/>
            </a:xfrm>
            <a:prstGeom prst="rect">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sp>
          <p:nvSpPr>
            <p:cNvPr id="145" name="TextBox 144">
              <a:extLst>
                <a:ext uri="{FF2B5EF4-FFF2-40B4-BE49-F238E27FC236}">
                  <a16:creationId xmlns:a16="http://schemas.microsoft.com/office/drawing/2014/main" id="{8A94BF6E-F533-4F7D-B742-DE4F098E9DAB}"/>
                </a:ext>
              </a:extLst>
            </p:cNvPr>
            <p:cNvSpPr txBox="1"/>
            <p:nvPr/>
          </p:nvSpPr>
          <p:spPr>
            <a:xfrm>
              <a:off x="6418089" y="4916322"/>
              <a:ext cx="2234201"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algn="ctr" defTabSz="951028">
                <a:spcBef>
                  <a:spcPts val="612"/>
                </a:spcBef>
                <a:defRPr/>
              </a:pPr>
              <a:r>
                <a:rPr lang="en-US" sz="1224" spc="-41">
                  <a:solidFill>
                    <a:srgbClr val="50E6FF"/>
                  </a:solidFill>
                </a:rPr>
                <a:t>Cloud operations anywhere</a:t>
              </a:r>
            </a:p>
          </p:txBody>
        </p:sp>
        <p:grpSp>
          <p:nvGrpSpPr>
            <p:cNvPr id="146" name="Group 145">
              <a:extLst>
                <a:ext uri="{FF2B5EF4-FFF2-40B4-BE49-F238E27FC236}">
                  <a16:creationId xmlns:a16="http://schemas.microsoft.com/office/drawing/2014/main" id="{E58BDA92-D4A0-481F-B9B1-D867BB879983}"/>
                </a:ext>
              </a:extLst>
            </p:cNvPr>
            <p:cNvGrpSpPr/>
            <p:nvPr/>
          </p:nvGrpSpPr>
          <p:grpSpPr>
            <a:xfrm>
              <a:off x="7186600" y="5159832"/>
              <a:ext cx="697178" cy="677496"/>
              <a:chOff x="5143969" y="5329773"/>
              <a:chExt cx="697178" cy="677496"/>
            </a:xfrm>
          </p:grpSpPr>
          <p:pic>
            <p:nvPicPr>
              <p:cNvPr id="147" name="Picture 7">
                <a:extLst>
                  <a:ext uri="{FF2B5EF4-FFF2-40B4-BE49-F238E27FC236}">
                    <a16:creationId xmlns:a16="http://schemas.microsoft.com/office/drawing/2014/main" id="{0B2311F7-7180-42D3-A7C4-237B44A91CC7}"/>
                  </a:ext>
                </a:extLst>
              </p:cNvPr>
              <p:cNvPicPr>
                <a:picLocks noChangeAspect="1"/>
              </p:cNvPicPr>
              <p:nvPr/>
            </p:nvPicPr>
            <p:blipFill rotWithShape="1">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t="3913" b="3913"/>
              <a:stretch/>
            </p:blipFill>
            <p:spPr>
              <a:xfrm>
                <a:off x="5277439" y="5329773"/>
                <a:ext cx="404876" cy="373193"/>
              </a:xfrm>
              <a:prstGeom prst="rect">
                <a:avLst/>
              </a:prstGeom>
              <a:noFill/>
              <a:ln>
                <a:noFill/>
                <a:headEnd type="none" w="med" len="med"/>
                <a:tailEnd type="none" w="med" len="med"/>
              </a:ln>
              <a:effectLst/>
            </p:spPr>
          </p:pic>
          <p:sp>
            <p:nvSpPr>
              <p:cNvPr id="148" name="TextBox 147">
                <a:extLst>
                  <a:ext uri="{FF2B5EF4-FFF2-40B4-BE49-F238E27FC236}">
                    <a16:creationId xmlns:a16="http://schemas.microsoft.com/office/drawing/2014/main" id="{9E112BD7-5D50-4619-BC23-088494329249}"/>
                  </a:ext>
                </a:extLst>
              </p:cNvPr>
              <p:cNvSpPr txBox="1"/>
              <p:nvPr/>
            </p:nvSpPr>
            <p:spPr>
              <a:xfrm>
                <a:off x="5143969" y="5674870"/>
                <a:ext cx="69717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a:gradFill>
                      <a:gsLst>
                        <a:gs pos="0">
                          <a:schemeClr val="tx1"/>
                        </a:gs>
                        <a:gs pos="100000">
                          <a:schemeClr val="tx1"/>
                        </a:gs>
                      </a:gsLst>
                      <a:lin ang="5400000" scaled="1"/>
                    </a:gradFill>
                  </a:rPr>
                  <a:t>Azure Arc</a:t>
                </a:r>
              </a:p>
            </p:txBody>
          </p:sp>
        </p:grpSp>
      </p:grpSp>
      <p:grpSp>
        <p:nvGrpSpPr>
          <p:cNvPr id="149" name="Group 148" descr="Two-headed arrow">
            <a:extLst>
              <a:ext uri="{FF2B5EF4-FFF2-40B4-BE49-F238E27FC236}">
                <a16:creationId xmlns:a16="http://schemas.microsoft.com/office/drawing/2014/main" id="{90391C27-388F-47EF-A553-DA7ED76BF44C}"/>
              </a:ext>
            </a:extLst>
          </p:cNvPr>
          <p:cNvGrpSpPr/>
          <p:nvPr/>
        </p:nvGrpSpPr>
        <p:grpSpPr>
          <a:xfrm rot="5400000">
            <a:off x="5403109" y="4713123"/>
            <a:ext cx="407645" cy="407643"/>
            <a:chOff x="7486595" y="3685943"/>
            <a:chExt cx="399688" cy="399686"/>
          </a:xfrm>
        </p:grpSpPr>
        <p:sp>
          <p:nvSpPr>
            <p:cNvPr id="150" name="Oval 149">
              <a:extLst>
                <a:ext uri="{FF2B5EF4-FFF2-40B4-BE49-F238E27FC236}">
                  <a16:creationId xmlns:a16="http://schemas.microsoft.com/office/drawing/2014/main" id="{6FBBD642-B583-4B8C-9BA5-C52E7697193C}"/>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151" name="arrow">
              <a:extLst>
                <a:ext uri="{FF2B5EF4-FFF2-40B4-BE49-F238E27FC236}">
                  <a16:creationId xmlns:a16="http://schemas.microsoft.com/office/drawing/2014/main" id="{53060DCA-41C4-48C0-B258-5461C453F48A}"/>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152" name="arrow">
              <a:extLst>
                <a:ext uri="{FF2B5EF4-FFF2-40B4-BE49-F238E27FC236}">
                  <a16:creationId xmlns:a16="http://schemas.microsoft.com/office/drawing/2014/main" id="{5B58AF4F-69B9-45C1-9808-FE65861930D2}"/>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grpSp>
      <p:grpSp>
        <p:nvGrpSpPr>
          <p:cNvPr id="153" name="Group 152" descr="Two-headed arrow">
            <a:extLst>
              <a:ext uri="{FF2B5EF4-FFF2-40B4-BE49-F238E27FC236}">
                <a16:creationId xmlns:a16="http://schemas.microsoft.com/office/drawing/2014/main" id="{451BCE5E-D4AE-4F81-8DB9-7E781A058621}"/>
              </a:ext>
            </a:extLst>
          </p:cNvPr>
          <p:cNvGrpSpPr/>
          <p:nvPr/>
        </p:nvGrpSpPr>
        <p:grpSpPr>
          <a:xfrm rot="5400000">
            <a:off x="10072167" y="4713123"/>
            <a:ext cx="407645" cy="407643"/>
            <a:chOff x="7486595" y="3685943"/>
            <a:chExt cx="399688" cy="399686"/>
          </a:xfrm>
        </p:grpSpPr>
        <p:sp>
          <p:nvSpPr>
            <p:cNvPr id="154" name="Oval 153">
              <a:extLst>
                <a:ext uri="{FF2B5EF4-FFF2-40B4-BE49-F238E27FC236}">
                  <a16:creationId xmlns:a16="http://schemas.microsoft.com/office/drawing/2014/main" id="{7A1F7805-CE6E-4ACE-99EF-AEEBB47662B2}"/>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155" name="arrow">
              <a:extLst>
                <a:ext uri="{FF2B5EF4-FFF2-40B4-BE49-F238E27FC236}">
                  <a16:creationId xmlns:a16="http://schemas.microsoft.com/office/drawing/2014/main" id="{F4982B54-A0F6-4BB4-B965-9B406B8B8ACF}"/>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156" name="arrow">
              <a:extLst>
                <a:ext uri="{FF2B5EF4-FFF2-40B4-BE49-F238E27FC236}">
                  <a16:creationId xmlns:a16="http://schemas.microsoft.com/office/drawing/2014/main" id="{00CE034E-BFC2-4F1D-AC47-BC047B55235A}"/>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grpSp>
      <p:grpSp>
        <p:nvGrpSpPr>
          <p:cNvPr id="135" name="Group 134" descr="Development tools">
            <a:extLst>
              <a:ext uri="{FF2B5EF4-FFF2-40B4-BE49-F238E27FC236}">
                <a16:creationId xmlns:a16="http://schemas.microsoft.com/office/drawing/2014/main" id="{F7F19116-AD52-48A1-B8DF-78C9E6AD38FC}"/>
              </a:ext>
            </a:extLst>
          </p:cNvPr>
          <p:cNvGrpSpPr/>
          <p:nvPr/>
        </p:nvGrpSpPr>
        <p:grpSpPr>
          <a:xfrm>
            <a:off x="266018" y="3306183"/>
            <a:ext cx="2855245" cy="2663498"/>
            <a:chOff x="259961" y="3241650"/>
            <a:chExt cx="2799514" cy="2611510"/>
          </a:xfrm>
        </p:grpSpPr>
        <p:sp>
          <p:nvSpPr>
            <p:cNvPr id="104" name="Rectangle 103">
              <a:extLst>
                <a:ext uri="{FF2B5EF4-FFF2-40B4-BE49-F238E27FC236}">
                  <a16:creationId xmlns:a16="http://schemas.microsoft.com/office/drawing/2014/main" id="{B79E9620-28E8-4ECA-8FF7-152AC87797DB}"/>
                </a:ext>
              </a:extLst>
            </p:cNvPr>
            <p:cNvSpPr/>
            <p:nvPr/>
          </p:nvSpPr>
          <p:spPr bwMode="auto">
            <a:xfrm>
              <a:off x="259961" y="3241650"/>
              <a:ext cx="2799514" cy="2611510"/>
            </a:xfrm>
            <a:prstGeom prst="rect">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sp>
          <p:nvSpPr>
            <p:cNvPr id="105" name="TextBox 104">
              <a:extLst>
                <a:ext uri="{FF2B5EF4-FFF2-40B4-BE49-F238E27FC236}">
                  <a16:creationId xmlns:a16="http://schemas.microsoft.com/office/drawing/2014/main" id="{01AC025B-A1FB-4BBD-A03D-8D6599A4E577}"/>
                </a:ext>
              </a:extLst>
            </p:cNvPr>
            <p:cNvSpPr txBox="1"/>
            <p:nvPr/>
          </p:nvSpPr>
          <p:spPr>
            <a:xfrm>
              <a:off x="542618" y="3318320"/>
              <a:ext cx="2234201"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algn="ctr" defTabSz="951028">
                <a:spcBef>
                  <a:spcPts val="612"/>
                </a:spcBef>
                <a:defRPr/>
              </a:pPr>
              <a:r>
                <a:rPr lang="en-US" sz="1224" spc="-41">
                  <a:solidFill>
                    <a:srgbClr val="50E6FF"/>
                  </a:solidFill>
                </a:rPr>
                <a:t>Development tools</a:t>
              </a:r>
            </a:p>
          </p:txBody>
        </p:sp>
        <p:grpSp>
          <p:nvGrpSpPr>
            <p:cNvPr id="124" name="Group 123">
              <a:extLst>
                <a:ext uri="{FF2B5EF4-FFF2-40B4-BE49-F238E27FC236}">
                  <a16:creationId xmlns:a16="http://schemas.microsoft.com/office/drawing/2014/main" id="{EA67BFA4-09E0-439D-8EBB-3141CA4A725C}"/>
                </a:ext>
              </a:extLst>
            </p:cNvPr>
            <p:cNvGrpSpPr/>
            <p:nvPr/>
          </p:nvGrpSpPr>
          <p:grpSpPr>
            <a:xfrm>
              <a:off x="552892" y="3662746"/>
              <a:ext cx="954311" cy="331934"/>
              <a:chOff x="552892" y="3609343"/>
              <a:chExt cx="954311" cy="331934"/>
            </a:xfrm>
          </p:grpSpPr>
          <p:pic>
            <p:nvPicPr>
              <p:cNvPr id="125" name="Graphic 124" descr="GitHub logo">
                <a:extLst>
                  <a:ext uri="{FF2B5EF4-FFF2-40B4-BE49-F238E27FC236}">
                    <a16:creationId xmlns:a16="http://schemas.microsoft.com/office/drawing/2014/main" id="{0AE415EA-FBEC-48E7-8311-4B59EA84623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52892" y="3609343"/>
                <a:ext cx="340374" cy="331934"/>
              </a:xfrm>
              <a:prstGeom prst="rect">
                <a:avLst/>
              </a:prstGeom>
            </p:spPr>
          </p:pic>
          <p:sp>
            <p:nvSpPr>
              <p:cNvPr id="126" name="Rectangle 125">
                <a:extLst>
                  <a:ext uri="{FF2B5EF4-FFF2-40B4-BE49-F238E27FC236}">
                    <a16:creationId xmlns:a16="http://schemas.microsoft.com/office/drawing/2014/main" id="{B3A2B50C-E934-49CF-B710-B81F04E53AF9}"/>
                  </a:ext>
                </a:extLst>
              </p:cNvPr>
              <p:cNvSpPr/>
              <p:nvPr/>
            </p:nvSpPr>
            <p:spPr bwMode="auto">
              <a:xfrm>
                <a:off x="1030598" y="3690544"/>
                <a:ext cx="476605"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GitHub</a:t>
                </a:r>
              </a:p>
            </p:txBody>
          </p:sp>
        </p:grpSp>
        <p:grpSp>
          <p:nvGrpSpPr>
            <p:cNvPr id="138" name="Group 137">
              <a:extLst>
                <a:ext uri="{FF2B5EF4-FFF2-40B4-BE49-F238E27FC236}">
                  <a16:creationId xmlns:a16="http://schemas.microsoft.com/office/drawing/2014/main" id="{3F76BECC-762F-4B05-858C-DDD9C2F48920}"/>
                </a:ext>
              </a:extLst>
            </p:cNvPr>
            <p:cNvGrpSpPr/>
            <p:nvPr/>
          </p:nvGrpSpPr>
          <p:grpSpPr>
            <a:xfrm>
              <a:off x="554938" y="4482644"/>
              <a:ext cx="2058657" cy="338328"/>
              <a:chOff x="527724" y="2488382"/>
              <a:chExt cx="2058657" cy="338328"/>
            </a:xfrm>
          </p:grpSpPr>
          <p:pic>
            <p:nvPicPr>
              <p:cNvPr id="139" name="Graphic 138">
                <a:extLst>
                  <a:ext uri="{FF2B5EF4-FFF2-40B4-BE49-F238E27FC236}">
                    <a16:creationId xmlns:a16="http://schemas.microsoft.com/office/drawing/2014/main" id="{CDFF3A0B-486C-460B-85DA-4B2AC1F2EE59}"/>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527724" y="2488382"/>
                <a:ext cx="338328" cy="338328"/>
              </a:xfrm>
              <a:prstGeom prst="rect">
                <a:avLst/>
              </a:prstGeom>
            </p:spPr>
          </p:pic>
          <p:sp>
            <p:nvSpPr>
              <p:cNvPr id="140" name="Rectangle 139">
                <a:extLst>
                  <a:ext uri="{FF2B5EF4-FFF2-40B4-BE49-F238E27FC236}">
                    <a16:creationId xmlns:a16="http://schemas.microsoft.com/office/drawing/2014/main" id="{ADDB7577-E5DD-44FF-AB97-508F2D4B9DE5}"/>
                  </a:ext>
                </a:extLst>
              </p:cNvPr>
              <p:cNvSpPr/>
              <p:nvPr/>
            </p:nvSpPr>
            <p:spPr bwMode="auto">
              <a:xfrm>
                <a:off x="1003384" y="2587361"/>
                <a:ext cx="1582997"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Azure API Management</a:t>
                </a:r>
              </a:p>
            </p:txBody>
          </p:sp>
        </p:grpSp>
        <p:grpSp>
          <p:nvGrpSpPr>
            <p:cNvPr id="141" name="Group 140">
              <a:extLst>
                <a:ext uri="{FF2B5EF4-FFF2-40B4-BE49-F238E27FC236}">
                  <a16:creationId xmlns:a16="http://schemas.microsoft.com/office/drawing/2014/main" id="{757C84C8-D07F-41C3-A705-C10672BBCF90}"/>
                </a:ext>
              </a:extLst>
            </p:cNvPr>
            <p:cNvGrpSpPr/>
            <p:nvPr/>
          </p:nvGrpSpPr>
          <p:grpSpPr>
            <a:xfrm>
              <a:off x="542618" y="4905030"/>
              <a:ext cx="2119893" cy="338328"/>
              <a:chOff x="527724" y="2488382"/>
              <a:chExt cx="2119893" cy="338328"/>
            </a:xfrm>
          </p:grpSpPr>
          <p:pic>
            <p:nvPicPr>
              <p:cNvPr id="142" name="Graphic 141">
                <a:extLst>
                  <a:ext uri="{FF2B5EF4-FFF2-40B4-BE49-F238E27FC236}">
                    <a16:creationId xmlns:a16="http://schemas.microsoft.com/office/drawing/2014/main" id="{C31DB14A-FB80-452C-B41C-34E7768D86FD}"/>
                  </a:ext>
                  <a:ext uri="{C183D7F6-B498-43B3-948B-1728B52AA6E4}">
                    <adec:decorative xmlns:adec="http://schemas.microsoft.com/office/drawing/2017/decorative" val="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527724" y="2488382"/>
                <a:ext cx="338328" cy="338328"/>
              </a:xfrm>
              <a:prstGeom prst="rect">
                <a:avLst/>
              </a:prstGeom>
            </p:spPr>
          </p:pic>
          <p:sp>
            <p:nvSpPr>
              <p:cNvPr id="143" name="Rectangle 142">
                <a:extLst>
                  <a:ext uri="{FF2B5EF4-FFF2-40B4-BE49-F238E27FC236}">
                    <a16:creationId xmlns:a16="http://schemas.microsoft.com/office/drawing/2014/main" id="{535230F8-076A-486B-BBBD-2383B2FAB345}"/>
                  </a:ext>
                </a:extLst>
              </p:cNvPr>
              <p:cNvSpPr/>
              <p:nvPr/>
            </p:nvSpPr>
            <p:spPr bwMode="auto">
              <a:xfrm>
                <a:off x="1003384" y="2587361"/>
                <a:ext cx="1644233"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Azure Container Registry</a:t>
                </a:r>
              </a:p>
            </p:txBody>
          </p:sp>
        </p:grpSp>
        <p:sp>
          <p:nvSpPr>
            <p:cNvPr id="162" name="Rectangle 161">
              <a:extLst>
                <a:ext uri="{FF2B5EF4-FFF2-40B4-BE49-F238E27FC236}">
                  <a16:creationId xmlns:a16="http://schemas.microsoft.com/office/drawing/2014/main" id="{7ED1399E-B591-44BB-A1DF-6B6D915941BB}"/>
                </a:ext>
              </a:extLst>
            </p:cNvPr>
            <p:cNvSpPr/>
            <p:nvPr/>
          </p:nvSpPr>
          <p:spPr bwMode="auto">
            <a:xfrm>
              <a:off x="1003384" y="4176655"/>
              <a:ext cx="1242520"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1028" fontAlgn="base">
                <a:lnSpc>
                  <a:spcPct val="90000"/>
                </a:lnSpc>
                <a:spcBef>
                  <a:spcPts val="612"/>
                </a:spcBef>
                <a:spcAft>
                  <a:spcPct val="0"/>
                </a:spcAft>
                <a:defRPr/>
              </a:pPr>
              <a:r>
                <a:rPr lang="en-US" sz="1224" spc="-41">
                  <a:gradFill>
                    <a:gsLst>
                      <a:gs pos="0">
                        <a:schemeClr val="tx1"/>
                      </a:gs>
                      <a:gs pos="100000">
                        <a:schemeClr val="tx1"/>
                      </a:gs>
                    </a:gsLst>
                    <a:lin ang="5400000" scaled="1"/>
                  </a:gradFill>
                  <a:latin typeface="Segoe UI Semibold"/>
                </a:rPr>
                <a:t>Visual Studio Code</a:t>
              </a:r>
            </a:p>
          </p:txBody>
        </p:sp>
        <p:pic>
          <p:nvPicPr>
            <p:cNvPr id="163" name="Picture 4">
              <a:extLst>
                <a:ext uri="{FF2B5EF4-FFF2-40B4-BE49-F238E27FC236}">
                  <a16:creationId xmlns:a16="http://schemas.microsoft.com/office/drawing/2014/main" id="{950CABD6-BBE1-4B19-BC0B-48EB3919E721}"/>
                </a:ext>
                <a:ext uri="{C183D7F6-B498-43B3-948B-1728B52AA6E4}">
                  <adec:decorative xmlns:adec="http://schemas.microsoft.com/office/drawing/2017/decorative" val="1"/>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566280" y="4131838"/>
              <a:ext cx="259170" cy="2591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descr="Community">
            <a:extLst>
              <a:ext uri="{FF2B5EF4-FFF2-40B4-BE49-F238E27FC236}">
                <a16:creationId xmlns:a16="http://schemas.microsoft.com/office/drawing/2014/main" id="{4C7E755B-F0E4-4DD8-A9C2-1D45BE4B1153}"/>
              </a:ext>
            </a:extLst>
          </p:cNvPr>
          <p:cNvGrpSpPr/>
          <p:nvPr/>
        </p:nvGrpSpPr>
        <p:grpSpPr>
          <a:xfrm>
            <a:off x="273451" y="1625025"/>
            <a:ext cx="2855245" cy="1579770"/>
            <a:chOff x="267249" y="1593306"/>
            <a:chExt cx="2799514" cy="1548935"/>
          </a:xfrm>
        </p:grpSpPr>
        <p:sp>
          <p:nvSpPr>
            <p:cNvPr id="5" name="Rectangle 4">
              <a:extLst>
                <a:ext uri="{FF2B5EF4-FFF2-40B4-BE49-F238E27FC236}">
                  <a16:creationId xmlns:a16="http://schemas.microsoft.com/office/drawing/2014/main" id="{2F3D5C03-E0C3-4E06-BC2E-EE72776C5505}"/>
                </a:ext>
              </a:extLst>
            </p:cNvPr>
            <p:cNvSpPr/>
            <p:nvPr/>
          </p:nvSpPr>
          <p:spPr bwMode="auto">
            <a:xfrm>
              <a:off x="267249" y="1593306"/>
              <a:ext cx="2799514" cy="1548935"/>
            </a:xfrm>
            <a:prstGeom prst="rect">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sp>
          <p:nvSpPr>
            <p:cNvPr id="157" name="TextBox 156">
              <a:extLst>
                <a:ext uri="{FF2B5EF4-FFF2-40B4-BE49-F238E27FC236}">
                  <a16:creationId xmlns:a16="http://schemas.microsoft.com/office/drawing/2014/main" id="{C656C4FB-F575-4C30-B3D5-37149965FED9}"/>
                </a:ext>
              </a:extLst>
            </p:cNvPr>
            <p:cNvSpPr txBox="1"/>
            <p:nvPr/>
          </p:nvSpPr>
          <p:spPr>
            <a:xfrm>
              <a:off x="540160" y="1675578"/>
              <a:ext cx="2234201"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algn="ctr" defTabSz="951028">
                <a:spcBef>
                  <a:spcPts val="612"/>
                </a:spcBef>
                <a:defRPr/>
              </a:pPr>
              <a:r>
                <a:rPr lang="en-US" sz="1224" spc="-41">
                  <a:solidFill>
                    <a:srgbClr val="50E6FF"/>
                  </a:solidFill>
                </a:rPr>
                <a:t>Community</a:t>
              </a:r>
            </a:p>
          </p:txBody>
        </p:sp>
        <p:pic>
          <p:nvPicPr>
            <p:cNvPr id="158" name="Picture 157">
              <a:extLst>
                <a:ext uri="{FF2B5EF4-FFF2-40B4-BE49-F238E27FC236}">
                  <a16:creationId xmlns:a16="http://schemas.microsoft.com/office/drawing/2014/main" id="{E31ABA9B-D982-42C5-963A-DF11E2A7A494}"/>
                </a:ext>
              </a:extLst>
            </p:cNvPr>
            <p:cNvPicPr>
              <a:picLocks noChangeAspect="1"/>
            </p:cNvPicPr>
            <p:nvPr/>
          </p:nvPicPr>
          <p:blipFill>
            <a:blip r:embed="rId40">
              <a:extLst>
                <a:ext uri="{BEBA8EAE-BF5A-486C-A8C5-ECC9F3942E4B}">
                  <a14:imgProps xmlns:a14="http://schemas.microsoft.com/office/drawing/2010/main">
                    <a14:imgLayer r:embed="rId41">
                      <a14:imgEffect>
                        <a14:brightnessContrast bright="100000"/>
                      </a14:imgEffect>
                    </a14:imgLayer>
                  </a14:imgProps>
                </a:ext>
              </a:extLst>
            </a:blip>
            <a:stretch>
              <a:fillRect/>
            </a:stretch>
          </p:blipFill>
          <p:spPr>
            <a:xfrm>
              <a:off x="1229859" y="2243279"/>
              <a:ext cx="298335" cy="88739"/>
            </a:xfrm>
            <a:prstGeom prst="rect">
              <a:avLst/>
            </a:prstGeom>
          </p:spPr>
        </p:pic>
        <p:pic>
          <p:nvPicPr>
            <p:cNvPr id="159" name="Picture 158">
              <a:extLst>
                <a:ext uri="{FF2B5EF4-FFF2-40B4-BE49-F238E27FC236}">
                  <a16:creationId xmlns:a16="http://schemas.microsoft.com/office/drawing/2014/main" id="{E849F62C-F64A-4981-A254-9CC96F2D0337}"/>
                </a:ext>
              </a:extLst>
            </p:cNvPr>
            <p:cNvPicPr>
              <a:picLocks noChangeAspect="1"/>
            </p:cNvPicPr>
            <p:nvPr/>
          </p:nvPicPr>
          <p:blipFill>
            <a:blip r:embed="rId42">
              <a:extLst>
                <a:ext uri="{BEBA8EAE-BF5A-486C-A8C5-ECC9F3942E4B}">
                  <a14:imgProps xmlns:a14="http://schemas.microsoft.com/office/drawing/2010/main">
                    <a14:imgLayer r:embed="rId43">
                      <a14:imgEffect>
                        <a14:sharpenSoften amount="1000"/>
                      </a14:imgEffect>
                      <a14:imgEffect>
                        <a14:brightnessContrast bright="100000"/>
                      </a14:imgEffect>
                    </a14:imgLayer>
                  </a14:imgProps>
                </a:ext>
              </a:extLst>
            </a:blip>
            <a:stretch>
              <a:fillRect/>
            </a:stretch>
          </p:blipFill>
          <p:spPr>
            <a:xfrm>
              <a:off x="1684240" y="2171573"/>
              <a:ext cx="315810" cy="232151"/>
            </a:xfrm>
            <a:prstGeom prst="rect">
              <a:avLst/>
            </a:prstGeom>
          </p:spPr>
        </p:pic>
        <p:pic>
          <p:nvPicPr>
            <p:cNvPr id="160" name="Picture 159">
              <a:extLst>
                <a:ext uri="{FF2B5EF4-FFF2-40B4-BE49-F238E27FC236}">
                  <a16:creationId xmlns:a16="http://schemas.microsoft.com/office/drawing/2014/main" id="{081B67BB-66CC-4D62-8AD4-88F601030E15}"/>
                </a:ext>
              </a:extLst>
            </p:cNvPr>
            <p:cNvPicPr>
              <a:picLocks noChangeAspect="1"/>
            </p:cNvPicPr>
            <p:nvPr/>
          </p:nvPicPr>
          <p:blipFill rotWithShape="1">
            <a:blip r:embed="rId44"/>
            <a:srcRect r="83863"/>
            <a:stretch/>
          </p:blipFill>
          <p:spPr>
            <a:xfrm>
              <a:off x="739958" y="2141360"/>
              <a:ext cx="284257" cy="277181"/>
            </a:xfrm>
            <a:prstGeom prst="rect">
              <a:avLst/>
            </a:prstGeom>
          </p:spPr>
        </p:pic>
        <p:pic>
          <p:nvPicPr>
            <p:cNvPr id="161" name="Picture 160">
              <a:extLst>
                <a:ext uri="{FF2B5EF4-FFF2-40B4-BE49-F238E27FC236}">
                  <a16:creationId xmlns:a16="http://schemas.microsoft.com/office/drawing/2014/main" id="{01AEEE20-6E00-4618-90DA-774471B619C0}"/>
                </a:ext>
              </a:extLst>
            </p:cNvPr>
            <p:cNvPicPr>
              <a:picLocks noChangeAspect="1"/>
            </p:cNvPicPr>
            <p:nvPr/>
          </p:nvPicPr>
          <p:blipFill>
            <a:blip r:embed="rId45"/>
            <a:stretch>
              <a:fillRect/>
            </a:stretch>
          </p:blipFill>
          <p:spPr>
            <a:xfrm>
              <a:off x="2207018" y="2082037"/>
              <a:ext cx="356054" cy="343669"/>
            </a:xfrm>
            <a:prstGeom prst="rect">
              <a:avLst/>
            </a:prstGeom>
          </p:spPr>
        </p:pic>
        <p:pic>
          <p:nvPicPr>
            <p:cNvPr id="164" name="Picture 163">
              <a:extLst>
                <a:ext uri="{FF2B5EF4-FFF2-40B4-BE49-F238E27FC236}">
                  <a16:creationId xmlns:a16="http://schemas.microsoft.com/office/drawing/2014/main" id="{45A2D0F1-8621-41E9-88C9-4E0AB6EB4B62}"/>
                </a:ext>
              </a:extLst>
            </p:cNvPr>
            <p:cNvPicPr>
              <a:picLocks noChangeAspect="1"/>
            </p:cNvPicPr>
            <p:nvPr/>
          </p:nvPicPr>
          <p:blipFill>
            <a:blip r:embed="rId46"/>
            <a:stretch>
              <a:fillRect/>
            </a:stretch>
          </p:blipFill>
          <p:spPr>
            <a:xfrm>
              <a:off x="781555" y="2623629"/>
              <a:ext cx="213303" cy="230913"/>
            </a:xfrm>
            <a:prstGeom prst="rect">
              <a:avLst/>
            </a:prstGeom>
          </p:spPr>
        </p:pic>
        <p:pic>
          <p:nvPicPr>
            <p:cNvPr id="165" name="Picture 164">
              <a:extLst>
                <a:ext uri="{FF2B5EF4-FFF2-40B4-BE49-F238E27FC236}">
                  <a16:creationId xmlns:a16="http://schemas.microsoft.com/office/drawing/2014/main" id="{69492DEF-B496-4CB4-8A1E-C78BA9184175}"/>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Lst>
            </a:blip>
            <a:srcRect r="73478"/>
            <a:stretch/>
          </p:blipFill>
          <p:spPr>
            <a:xfrm>
              <a:off x="1256850" y="2629349"/>
              <a:ext cx="232838" cy="219472"/>
            </a:xfrm>
            <a:prstGeom prst="rect">
              <a:avLst/>
            </a:prstGeom>
          </p:spPr>
        </p:pic>
        <p:pic>
          <p:nvPicPr>
            <p:cNvPr id="166" name="Picture 165">
              <a:extLst>
                <a:ext uri="{FF2B5EF4-FFF2-40B4-BE49-F238E27FC236}">
                  <a16:creationId xmlns:a16="http://schemas.microsoft.com/office/drawing/2014/main" id="{CEEA3973-D466-45F3-850D-221DEF4CAFC0}"/>
                </a:ext>
              </a:extLst>
            </p:cNvPr>
            <p:cNvPicPr>
              <a:picLocks noChangeAspect="1"/>
            </p:cNvPicPr>
            <p:nvPr/>
          </p:nvPicPr>
          <p:blipFill>
            <a:blip r:embed="rId49"/>
            <a:stretch>
              <a:fillRect/>
            </a:stretch>
          </p:blipFill>
          <p:spPr>
            <a:xfrm>
              <a:off x="1659487" y="2517745"/>
              <a:ext cx="321582" cy="341681"/>
            </a:xfrm>
            <a:prstGeom prst="rect">
              <a:avLst/>
            </a:prstGeom>
          </p:spPr>
        </p:pic>
        <p:pic>
          <p:nvPicPr>
            <p:cNvPr id="167" name="Picture 166">
              <a:extLst>
                <a:ext uri="{FF2B5EF4-FFF2-40B4-BE49-F238E27FC236}">
                  <a16:creationId xmlns:a16="http://schemas.microsoft.com/office/drawing/2014/main" id="{53992ADD-A064-4D69-BD93-6942786CC06C}"/>
                </a:ext>
              </a:extLst>
            </p:cNvPr>
            <p:cNvPicPr>
              <a:picLocks noChangeAspect="1"/>
            </p:cNvPicPr>
            <p:nvPr/>
          </p:nvPicPr>
          <p:blipFill>
            <a:blip r:embed="rId50"/>
            <a:stretch>
              <a:fillRect/>
            </a:stretch>
          </p:blipFill>
          <p:spPr>
            <a:xfrm>
              <a:off x="2259607" y="2589498"/>
              <a:ext cx="242075" cy="272456"/>
            </a:xfrm>
            <a:prstGeom prst="rect">
              <a:avLst/>
            </a:prstGeom>
          </p:spPr>
        </p:pic>
      </p:grpSp>
      <p:grpSp>
        <p:nvGrpSpPr>
          <p:cNvPr id="131" name="Group 130" descr="Two-headed arrow">
            <a:extLst>
              <a:ext uri="{FF2B5EF4-FFF2-40B4-BE49-F238E27FC236}">
                <a16:creationId xmlns:a16="http://schemas.microsoft.com/office/drawing/2014/main" id="{D23A089D-AEF8-4748-91BF-992DE8B11925}"/>
              </a:ext>
            </a:extLst>
          </p:cNvPr>
          <p:cNvGrpSpPr/>
          <p:nvPr/>
        </p:nvGrpSpPr>
        <p:grpSpPr>
          <a:xfrm>
            <a:off x="2956262" y="3003509"/>
            <a:ext cx="407645" cy="407643"/>
            <a:chOff x="7486595" y="3685943"/>
            <a:chExt cx="399688" cy="399686"/>
          </a:xfrm>
        </p:grpSpPr>
        <p:sp>
          <p:nvSpPr>
            <p:cNvPr id="132" name="Oval 131">
              <a:extLst>
                <a:ext uri="{FF2B5EF4-FFF2-40B4-BE49-F238E27FC236}">
                  <a16:creationId xmlns:a16="http://schemas.microsoft.com/office/drawing/2014/main" id="{1B681235-1157-4D6F-A5E7-62CC9712021C}"/>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133" name="arrow">
              <a:extLst>
                <a:ext uri="{FF2B5EF4-FFF2-40B4-BE49-F238E27FC236}">
                  <a16:creationId xmlns:a16="http://schemas.microsoft.com/office/drawing/2014/main" id="{F1B73082-517D-44F2-B8AA-35C31E3C3BFD}"/>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134" name="arrow">
              <a:extLst>
                <a:ext uri="{FF2B5EF4-FFF2-40B4-BE49-F238E27FC236}">
                  <a16:creationId xmlns:a16="http://schemas.microsoft.com/office/drawing/2014/main" id="{6352CDFF-0D69-4CE2-88B6-A2F39A62741B}"/>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rgbClr val="4DE1FD"/>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168" name="Rectangle 167">
            <a:extLst>
              <a:ext uri="{FF2B5EF4-FFF2-40B4-BE49-F238E27FC236}">
                <a16:creationId xmlns:a16="http://schemas.microsoft.com/office/drawing/2014/main" id="{461B1B89-A3BF-47A0-90EA-633E01689C5B}"/>
              </a:ext>
            </a:extLst>
          </p:cNvPr>
          <p:cNvSpPr/>
          <p:nvPr/>
        </p:nvSpPr>
        <p:spPr bwMode="auto">
          <a:xfrm>
            <a:off x="10674009" y="-505161"/>
            <a:ext cx="1761584" cy="50516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a:solidFill>
                  <a:srgbClr val="FFFFFF"/>
                </a:solidFill>
                <a:ea typeface="Segoe UI" pitchFamily="34" charset="0"/>
                <a:cs typeface="Segoe UI" pitchFamily="34" charset="0"/>
              </a:rPr>
              <a:t>01-02</a:t>
            </a:r>
          </a:p>
        </p:txBody>
      </p:sp>
    </p:spTree>
    <p:extLst>
      <p:ext uri="{BB962C8B-B14F-4D97-AF65-F5344CB8AC3E}">
        <p14:creationId xmlns:p14="http://schemas.microsoft.com/office/powerpoint/2010/main" val="3726241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par>
                                <p:cTn id="13" presetID="42" presetClass="path" presetSubtype="0" decel="100000" fill="hold" nodeType="withEffect">
                                  <p:stCondLst>
                                    <p:cond delay="0"/>
                                  </p:stCondLst>
                                  <p:childTnLst>
                                    <p:animMotion origin="layout" path="M -2.5E-6 -4.81481E-6 L -2.5E-6 0.03542 " pathEditMode="relative" rAng="0" ptsTypes="AA">
                                      <p:cBhvr>
                                        <p:cTn id="14" dur="700" spd="-100000" fill="hold"/>
                                        <p:tgtEl>
                                          <p:spTgt spid="89"/>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0"/>
                                  </p:stCondLst>
                                  <p:childTnLst>
                                    <p:animMotion origin="layout" path="M -2.5E-6 -4.81481E-6 L -2.5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35"/>
                                        </p:tgtEl>
                                        <p:attrNameLst>
                                          <p:attrName>style.visibility</p:attrName>
                                        </p:attrNameLst>
                                      </p:cBhvr>
                                      <p:to>
                                        <p:strVal val="visible"/>
                                      </p:to>
                                    </p:set>
                                    <p:animEffect transition="in" filter="fade">
                                      <p:cBhvr>
                                        <p:cTn id="22" dur="500"/>
                                        <p:tgtEl>
                                          <p:spTgt spid="135"/>
                                        </p:tgtEl>
                                      </p:cBhvr>
                                    </p:animEffect>
                                  </p:childTnLst>
                                </p:cTn>
                              </p:par>
                              <p:par>
                                <p:cTn id="23" presetID="42" presetClass="path" presetSubtype="0" decel="100000" fill="hold" nodeType="withEffect">
                                  <p:stCondLst>
                                    <p:cond delay="200"/>
                                  </p:stCondLst>
                                  <p:childTnLst>
                                    <p:animMotion origin="layout" path="M -2.5E-6 -4.81481E-6 L -2.5E-6 0.03542 " pathEditMode="relative" rAng="0" ptsTypes="AA">
                                      <p:cBhvr>
                                        <p:cTn id="24" dur="700" spd="-100000" fill="hold"/>
                                        <p:tgtEl>
                                          <p:spTgt spid="135"/>
                                        </p:tgtEl>
                                        <p:attrNameLst>
                                          <p:attrName>ppt_x</p:attrName>
                                          <p:attrName>ppt_y</p:attrName>
                                        </p:attrNameLst>
                                      </p:cBhvr>
                                      <p:rCtr x="0" y="1759"/>
                                    </p:animMotion>
                                  </p:childTnLst>
                                </p:cTn>
                              </p:par>
                              <p:par>
                                <p:cTn id="25" presetID="10" presetClass="entr" presetSubtype="0" fill="hold" nodeType="withEffect">
                                  <p:stCondLst>
                                    <p:cond delay="20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par>
                                <p:cTn id="28" presetID="42" presetClass="path" presetSubtype="0" decel="100000" fill="hold" nodeType="withEffect">
                                  <p:stCondLst>
                                    <p:cond delay="200"/>
                                  </p:stCondLst>
                                  <p:childTnLst>
                                    <p:animMotion origin="layout" path="M -2.5E-6 -4.81481E-6 L -2.5E-6 0.03542 " pathEditMode="relative" rAng="0" ptsTypes="AA">
                                      <p:cBhvr>
                                        <p:cTn id="29" dur="700" spd="-100000" fill="hold"/>
                                        <p:tgtEl>
                                          <p:spTgt spid="73"/>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106"/>
                                        </p:tgtEl>
                                        <p:attrNameLst>
                                          <p:attrName>style.visibility</p:attrName>
                                        </p:attrNameLst>
                                      </p:cBhvr>
                                      <p:to>
                                        <p:strVal val="visible"/>
                                      </p:to>
                                    </p:set>
                                    <p:animEffect transition="in" filter="fade">
                                      <p:cBhvr>
                                        <p:cTn id="32" dur="500"/>
                                        <p:tgtEl>
                                          <p:spTgt spid="106"/>
                                        </p:tgtEl>
                                      </p:cBhvr>
                                    </p:animEffect>
                                  </p:childTnLst>
                                </p:cTn>
                              </p:par>
                              <p:par>
                                <p:cTn id="33" presetID="42" presetClass="path" presetSubtype="0" decel="100000" fill="hold" nodeType="withEffect">
                                  <p:stCondLst>
                                    <p:cond delay="200"/>
                                  </p:stCondLst>
                                  <p:childTnLst>
                                    <p:animMotion origin="layout" path="M -2.5E-6 -4.81481E-6 L -2.5E-6 0.03542 " pathEditMode="relative" rAng="0" ptsTypes="AA">
                                      <p:cBhvr>
                                        <p:cTn id="34" dur="700" spd="-100000" fill="hold"/>
                                        <p:tgtEl>
                                          <p:spTgt spid="106"/>
                                        </p:tgtEl>
                                        <p:attrNameLst>
                                          <p:attrName>ppt_x</p:attrName>
                                          <p:attrName>ppt_y</p:attrName>
                                        </p:attrNameLst>
                                      </p:cBhvr>
                                      <p:rCtr x="0" y="1759"/>
                                    </p:animMotion>
                                  </p:childTnLst>
                                </p:cTn>
                              </p:par>
                              <p:par>
                                <p:cTn id="35" presetID="10" presetClass="entr" presetSubtype="0" fill="hold" nodeType="withEffect">
                                  <p:stCondLst>
                                    <p:cond delay="4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42" presetClass="path" presetSubtype="0" decel="100000" fill="hold" nodeType="withEffect">
                                  <p:stCondLst>
                                    <p:cond delay="400"/>
                                  </p:stCondLst>
                                  <p:childTnLst>
                                    <p:animMotion origin="layout" path="M -2.5E-6 -4.81481E-6 L -2.5E-6 0.03542 " pathEditMode="relative" rAng="0" ptsTypes="AA">
                                      <p:cBhvr>
                                        <p:cTn id="39" dur="700" spd="-100000" fill="hold"/>
                                        <p:tgtEl>
                                          <p:spTgt spid="136"/>
                                        </p:tgtEl>
                                        <p:attrNameLst>
                                          <p:attrName>ppt_x</p:attrName>
                                          <p:attrName>ppt_y</p:attrName>
                                        </p:attrNameLst>
                                      </p:cBhvr>
                                      <p:rCtr x="0" y="1759"/>
                                    </p:animMotion>
                                  </p:childTnLst>
                                </p:cTn>
                              </p:par>
                            </p:childTnLst>
                          </p:cTn>
                        </p:par>
                        <p:par>
                          <p:cTn id="40" fill="hold">
                            <p:stCondLst>
                              <p:cond delay="1100"/>
                            </p:stCondLst>
                            <p:childTnLst>
                              <p:par>
                                <p:cTn id="41" presetID="1" presetClass="entr" presetSubtype="0" fill="hold" nodeType="afterEffect">
                                  <p:stCondLst>
                                    <p:cond delay="500"/>
                                  </p:stCondLst>
                                  <p:childTnLst>
                                    <p:set>
                                      <p:cBhvr>
                                        <p:cTn id="42" dur="1" fill="hold">
                                          <p:stCondLst>
                                            <p:cond delay="0"/>
                                          </p:stCondLst>
                                        </p:cTn>
                                        <p:tgtEl>
                                          <p:spTgt spid="131"/>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500" fill="hold"/>
                                        <p:tgtEl>
                                          <p:spTgt spid="131"/>
                                        </p:tgtEl>
                                      </p:cBhvr>
                                      <p:by x="0" y="0"/>
                                    </p:animScale>
                                  </p:childTnLst>
                                </p:cTn>
                              </p:par>
                              <p:par>
                                <p:cTn id="45" presetID="6" presetClass="emph" presetSubtype="0" decel="100000" fill="hold" nodeType="withEffect">
                                  <p:stCondLst>
                                    <p:cond delay="900"/>
                                  </p:stCondLst>
                                  <p:childTnLst>
                                    <p:animScale>
                                      <p:cBhvr>
                                        <p:cTn id="46" dur="500" fill="hold"/>
                                        <p:tgtEl>
                                          <p:spTgt spid="131"/>
                                        </p:tgtEl>
                                      </p:cBhvr>
                                      <p:by x="90000" y="90000"/>
                                    </p:animScale>
                                  </p:childTnLst>
                                </p:cTn>
                              </p:par>
                              <p:par>
                                <p:cTn id="47" presetID="1" presetClass="entr" presetSubtype="0" fill="hold" nodeType="withEffect">
                                  <p:stCondLst>
                                    <p:cond delay="500"/>
                                  </p:stCondLst>
                                  <p:childTnLst>
                                    <p:set>
                                      <p:cBhvr>
                                        <p:cTn id="48" dur="1" fill="hold">
                                          <p:stCondLst>
                                            <p:cond delay="0"/>
                                          </p:stCondLst>
                                        </p:cTn>
                                        <p:tgtEl>
                                          <p:spTgt spid="127"/>
                                        </p:tgtEl>
                                        <p:attrNameLst>
                                          <p:attrName>style.visibility</p:attrName>
                                        </p:attrNameLst>
                                      </p:cBhvr>
                                      <p:to>
                                        <p:strVal val="visible"/>
                                      </p:to>
                                    </p:set>
                                  </p:childTnLst>
                                </p:cTn>
                              </p:par>
                              <p:par>
                                <p:cTn id="49" presetID="6" presetClass="emph" presetSubtype="0" accel="100000" autoRev="1" fill="hold" nodeType="withEffect">
                                  <p:stCondLst>
                                    <p:cond delay="0"/>
                                  </p:stCondLst>
                                  <p:childTnLst>
                                    <p:animScale>
                                      <p:cBhvr>
                                        <p:cTn id="50" dur="500" fill="hold"/>
                                        <p:tgtEl>
                                          <p:spTgt spid="127"/>
                                        </p:tgtEl>
                                      </p:cBhvr>
                                      <p:by x="0" y="0"/>
                                    </p:animScale>
                                  </p:childTnLst>
                                </p:cTn>
                              </p:par>
                              <p:par>
                                <p:cTn id="51" presetID="6" presetClass="emph" presetSubtype="0" decel="100000" fill="hold" nodeType="withEffect">
                                  <p:stCondLst>
                                    <p:cond delay="900"/>
                                  </p:stCondLst>
                                  <p:childTnLst>
                                    <p:animScale>
                                      <p:cBhvr>
                                        <p:cTn id="52" dur="500" fill="hold"/>
                                        <p:tgtEl>
                                          <p:spTgt spid="127"/>
                                        </p:tgtEl>
                                      </p:cBhvr>
                                      <p:by x="90000" y="90000"/>
                                    </p:animScale>
                                  </p:childTnLst>
                                </p:cTn>
                              </p:par>
                              <p:par>
                                <p:cTn id="53" presetID="1" presetClass="entr" presetSubtype="0" fill="hold" nodeType="withEffect">
                                  <p:stCondLst>
                                    <p:cond delay="500"/>
                                  </p:stCondLst>
                                  <p:childTnLst>
                                    <p:set>
                                      <p:cBhvr>
                                        <p:cTn id="54" dur="1" fill="hold">
                                          <p:stCondLst>
                                            <p:cond delay="0"/>
                                          </p:stCondLst>
                                        </p:cTn>
                                        <p:tgtEl>
                                          <p:spTgt spid="149"/>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149"/>
                                        </p:tgtEl>
                                      </p:cBhvr>
                                      <p:by x="0" y="0"/>
                                    </p:animScale>
                                  </p:childTnLst>
                                </p:cTn>
                              </p:par>
                              <p:par>
                                <p:cTn id="57" presetID="6" presetClass="emph" presetSubtype="0" decel="100000" fill="hold" nodeType="withEffect">
                                  <p:stCondLst>
                                    <p:cond delay="900"/>
                                  </p:stCondLst>
                                  <p:childTnLst>
                                    <p:animScale>
                                      <p:cBhvr>
                                        <p:cTn id="58" dur="500" fill="hold"/>
                                        <p:tgtEl>
                                          <p:spTgt spid="149"/>
                                        </p:tgtEl>
                                      </p:cBhvr>
                                      <p:by x="90000" y="90000"/>
                                    </p:animScale>
                                  </p:childTnLst>
                                </p:cTn>
                              </p:par>
                              <p:par>
                                <p:cTn id="59" presetID="1" presetClass="entr" presetSubtype="0" fill="hold" nodeType="withEffect">
                                  <p:stCondLst>
                                    <p:cond delay="500"/>
                                  </p:stCondLst>
                                  <p:childTnLst>
                                    <p:set>
                                      <p:cBhvr>
                                        <p:cTn id="60" dur="1" fill="hold">
                                          <p:stCondLst>
                                            <p:cond delay="0"/>
                                          </p:stCondLst>
                                        </p:cTn>
                                        <p:tgtEl>
                                          <p:spTgt spid="153"/>
                                        </p:tgtEl>
                                        <p:attrNameLst>
                                          <p:attrName>style.visibility</p:attrName>
                                        </p:attrNameLst>
                                      </p:cBhvr>
                                      <p:to>
                                        <p:strVal val="visible"/>
                                      </p:to>
                                    </p:set>
                                  </p:childTnLst>
                                </p:cTn>
                              </p:par>
                              <p:par>
                                <p:cTn id="61" presetID="6" presetClass="emph" presetSubtype="0" accel="100000" autoRev="1" fill="hold" nodeType="withEffect">
                                  <p:stCondLst>
                                    <p:cond delay="0"/>
                                  </p:stCondLst>
                                  <p:childTnLst>
                                    <p:animScale>
                                      <p:cBhvr>
                                        <p:cTn id="62" dur="500" fill="hold"/>
                                        <p:tgtEl>
                                          <p:spTgt spid="153"/>
                                        </p:tgtEl>
                                      </p:cBhvr>
                                      <p:by x="0" y="0"/>
                                    </p:animScale>
                                  </p:childTnLst>
                                </p:cTn>
                              </p:par>
                              <p:par>
                                <p:cTn id="63" presetID="6" presetClass="emph" presetSubtype="0" decel="100000" fill="hold" nodeType="withEffect">
                                  <p:stCondLst>
                                    <p:cond delay="900"/>
                                  </p:stCondLst>
                                  <p:childTnLst>
                                    <p:animScale>
                                      <p:cBhvr>
                                        <p:cTn id="64" dur="500" fill="hold"/>
                                        <p:tgtEl>
                                          <p:spTgt spid="15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A56B8F-FE13-4253-8251-76861CABA67C}"/>
              </a:ext>
            </a:extLst>
          </p:cNvPr>
          <p:cNvSpPr>
            <a:spLocks noGrp="1"/>
          </p:cNvSpPr>
          <p:nvPr>
            <p:ph type="title"/>
          </p:nvPr>
        </p:nvSpPr>
        <p:spPr/>
        <p:txBody>
          <a:bodyPr/>
          <a:lstStyle/>
          <a:p>
            <a:r>
              <a:rPr lang="en-US" dirty="0"/>
              <a:t>Common </a:t>
            </a:r>
            <a:r>
              <a:rPr lang="en-US" dirty="0">
                <a:solidFill>
                  <a:schemeClr val="accent1"/>
                </a:solidFill>
              </a:rPr>
              <a:t>cloud-native scenarios </a:t>
            </a:r>
          </a:p>
        </p:txBody>
      </p:sp>
      <p:grpSp>
        <p:nvGrpSpPr>
          <p:cNvPr id="105" name="Group 104">
            <a:extLst>
              <a:ext uri="{FF2B5EF4-FFF2-40B4-BE49-F238E27FC236}">
                <a16:creationId xmlns:a16="http://schemas.microsoft.com/office/drawing/2014/main" id="{153E5CB4-EDEE-FF50-1BBB-F0468982857B}"/>
              </a:ext>
              <a:ext uri="{C183D7F6-B498-43B3-948B-1728B52AA6E4}">
                <adec:decorative xmlns:adec="http://schemas.microsoft.com/office/drawing/2017/decorative" val="1"/>
              </a:ext>
            </a:extLst>
          </p:cNvPr>
          <p:cNvGrpSpPr/>
          <p:nvPr/>
        </p:nvGrpSpPr>
        <p:grpSpPr>
          <a:xfrm>
            <a:off x="3222084" y="1776211"/>
            <a:ext cx="746699" cy="968988"/>
            <a:chOff x="1571688" y="2604984"/>
            <a:chExt cx="770915" cy="1000414"/>
          </a:xfrm>
        </p:grpSpPr>
        <p:sp>
          <p:nvSpPr>
            <p:cNvPr id="107" name="Freeform: Shape 106">
              <a:extLst>
                <a:ext uri="{FF2B5EF4-FFF2-40B4-BE49-F238E27FC236}">
                  <a16:creationId xmlns:a16="http://schemas.microsoft.com/office/drawing/2014/main" id="{E84F0B29-FFA3-37B5-F426-1C21EF17AA4F}"/>
                </a:ext>
                <a:ext uri="{C183D7F6-B498-43B3-948B-1728B52AA6E4}">
                  <adec:decorative xmlns:adec="http://schemas.microsoft.com/office/drawing/2017/decorative" val="1"/>
                </a:ext>
              </a:extLst>
            </p:cNvPr>
            <p:cNvSpPr/>
            <p:nvPr/>
          </p:nvSpPr>
          <p:spPr>
            <a:xfrm>
              <a:off x="2148551" y="2605310"/>
              <a:ext cx="194052" cy="260296"/>
            </a:xfrm>
            <a:custGeom>
              <a:avLst/>
              <a:gdLst>
                <a:gd name="connsiteX0" fmla="*/ 23362 w 243927"/>
                <a:gd name="connsiteY0" fmla="*/ 199554 h 327197"/>
                <a:gd name="connsiteX1" fmla="*/ 211805 w 243927"/>
                <a:gd name="connsiteY1" fmla="*/ 199554 h 327197"/>
                <a:gd name="connsiteX2" fmla="*/ 211805 w 243927"/>
                <a:gd name="connsiteY2" fmla="*/ 80817 h 327197"/>
                <a:gd name="connsiteX3" fmla="*/ 243927 w 243927"/>
                <a:gd name="connsiteY3" fmla="*/ 40883 h 327197"/>
                <a:gd name="connsiteX4" fmla="*/ 203044 w 243927"/>
                <a:gd name="connsiteY4" fmla="*/ 0 h 327197"/>
                <a:gd name="connsiteX5" fmla="*/ 162161 w 243927"/>
                <a:gd name="connsiteY5" fmla="*/ 40883 h 327197"/>
                <a:gd name="connsiteX6" fmla="*/ 188443 w 243927"/>
                <a:gd name="connsiteY6" fmla="*/ 79065 h 327197"/>
                <a:gd name="connsiteX7" fmla="*/ 188443 w 243927"/>
                <a:gd name="connsiteY7" fmla="*/ 176192 h 327197"/>
                <a:gd name="connsiteX8" fmla="*/ 0 w 243927"/>
                <a:gd name="connsiteY8" fmla="*/ 176192 h 327197"/>
                <a:gd name="connsiteX9" fmla="*/ 0 w 243927"/>
                <a:gd name="connsiteY9" fmla="*/ 327198 h 327197"/>
                <a:gd name="connsiteX10" fmla="*/ 23362 w 243927"/>
                <a:gd name="connsiteY10" fmla="*/ 327198 h 327197"/>
                <a:gd name="connsiteX11" fmla="*/ 23362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99554"/>
                  </a:moveTo>
                  <a:lnTo>
                    <a:pt x="211805" y="199554"/>
                  </a:lnTo>
                  <a:lnTo>
                    <a:pt x="211805" y="80817"/>
                  </a:lnTo>
                  <a:cubicBezTo>
                    <a:pt x="230173" y="76802"/>
                    <a:pt x="243927" y="60449"/>
                    <a:pt x="243927" y="40883"/>
                  </a:cubicBezTo>
                  <a:cubicBezTo>
                    <a:pt x="243927" y="18310"/>
                    <a:pt x="225617" y="0"/>
                    <a:pt x="203044" y="0"/>
                  </a:cubicBezTo>
                  <a:cubicBezTo>
                    <a:pt x="180470" y="0"/>
                    <a:pt x="162161" y="18310"/>
                    <a:pt x="162161" y="40883"/>
                  </a:cubicBezTo>
                  <a:cubicBezTo>
                    <a:pt x="162161" y="58317"/>
                    <a:pt x="173082" y="73196"/>
                    <a:pt x="188443" y="79065"/>
                  </a:cubicBezTo>
                  <a:lnTo>
                    <a:pt x="188443" y="176192"/>
                  </a:lnTo>
                  <a:lnTo>
                    <a:pt x="0" y="176192"/>
                  </a:lnTo>
                  <a:lnTo>
                    <a:pt x="0" y="327198"/>
                  </a:lnTo>
                  <a:lnTo>
                    <a:pt x="23362" y="327198"/>
                  </a:lnTo>
                  <a:lnTo>
                    <a:pt x="23362" y="199554"/>
                  </a:lnTo>
                  <a:close/>
                </a:path>
              </a:pathLst>
            </a:custGeom>
            <a:solidFill>
              <a:srgbClr val="50E6FF"/>
            </a:solidFill>
            <a:ln w="1456" cap="flat">
              <a:noFill/>
              <a:prstDash val="solid"/>
              <a:miter/>
            </a:ln>
          </p:spPr>
          <p:txBody>
            <a:bodyPr rtlCol="0" anchor="ctr"/>
            <a:lstStyle/>
            <a:p>
              <a:pPr defTabSz="932619">
                <a:defRPr/>
              </a:pPr>
              <a:endParaRPr lang="en-US" sz="1836">
                <a:solidFill>
                  <a:srgbClr val="3C3C41"/>
                </a:solidFill>
                <a:latin typeface="Segoe UI"/>
              </a:endParaRPr>
            </a:p>
          </p:txBody>
        </p:sp>
        <p:sp>
          <p:nvSpPr>
            <p:cNvPr id="108" name="App">
              <a:extLst>
                <a:ext uri="{FF2B5EF4-FFF2-40B4-BE49-F238E27FC236}">
                  <a16:creationId xmlns:a16="http://schemas.microsoft.com/office/drawing/2014/main" id="{D02E885E-2914-0765-26DC-3D8CA7056DC2}"/>
                </a:ext>
                <a:ext uri="{C183D7F6-B498-43B3-948B-1728B52AA6E4}">
                  <adec:decorative xmlns:adec="http://schemas.microsoft.com/office/drawing/2017/decorative" val="1"/>
                </a:ext>
              </a:extLst>
            </p:cNvPr>
            <p:cNvSpPr/>
            <p:nvPr/>
          </p:nvSpPr>
          <p:spPr>
            <a:xfrm>
              <a:off x="1617068" y="2605310"/>
              <a:ext cx="194052" cy="260296"/>
            </a:xfrm>
            <a:custGeom>
              <a:avLst/>
              <a:gdLst>
                <a:gd name="connsiteX0" fmla="*/ 220565 w 243927"/>
                <a:gd name="connsiteY0" fmla="*/ 199554 h 327197"/>
                <a:gd name="connsiteX1" fmla="*/ 32123 w 243927"/>
                <a:gd name="connsiteY1" fmla="*/ 199554 h 327197"/>
                <a:gd name="connsiteX2" fmla="*/ 32123 w 243927"/>
                <a:gd name="connsiteY2" fmla="*/ 80817 h 327197"/>
                <a:gd name="connsiteX3" fmla="*/ 0 w 243927"/>
                <a:gd name="connsiteY3" fmla="*/ 40883 h 327197"/>
                <a:gd name="connsiteX4" fmla="*/ 40883 w 243927"/>
                <a:gd name="connsiteY4" fmla="*/ 0 h 327197"/>
                <a:gd name="connsiteX5" fmla="*/ 81767 w 243927"/>
                <a:gd name="connsiteY5" fmla="*/ 40883 h 327197"/>
                <a:gd name="connsiteX6" fmla="*/ 55484 w 243927"/>
                <a:gd name="connsiteY6" fmla="*/ 79065 h 327197"/>
                <a:gd name="connsiteX7" fmla="*/ 55484 w 243927"/>
                <a:gd name="connsiteY7" fmla="*/ 176192 h 327197"/>
                <a:gd name="connsiteX8" fmla="*/ 243927 w 243927"/>
                <a:gd name="connsiteY8" fmla="*/ 176192 h 327197"/>
                <a:gd name="connsiteX9" fmla="*/ 243927 w 243927"/>
                <a:gd name="connsiteY9" fmla="*/ 327198 h 327197"/>
                <a:gd name="connsiteX10" fmla="*/ 220565 w 243927"/>
                <a:gd name="connsiteY10" fmla="*/ 327198 h 327197"/>
                <a:gd name="connsiteX11" fmla="*/ 220565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99554"/>
                  </a:moveTo>
                  <a:lnTo>
                    <a:pt x="32123" y="199554"/>
                  </a:lnTo>
                  <a:lnTo>
                    <a:pt x="32123" y="80817"/>
                  </a:lnTo>
                  <a:cubicBezTo>
                    <a:pt x="13754" y="76802"/>
                    <a:pt x="0" y="60449"/>
                    <a:pt x="0" y="40883"/>
                  </a:cubicBezTo>
                  <a:cubicBezTo>
                    <a:pt x="0" y="18310"/>
                    <a:pt x="18310" y="0"/>
                    <a:pt x="40883" y="0"/>
                  </a:cubicBezTo>
                  <a:cubicBezTo>
                    <a:pt x="63457" y="0"/>
                    <a:pt x="81767" y="18310"/>
                    <a:pt x="81767" y="40883"/>
                  </a:cubicBezTo>
                  <a:cubicBezTo>
                    <a:pt x="81767" y="58317"/>
                    <a:pt x="70845" y="73196"/>
                    <a:pt x="55484" y="79065"/>
                  </a:cubicBezTo>
                  <a:lnTo>
                    <a:pt x="55484" y="176192"/>
                  </a:lnTo>
                  <a:lnTo>
                    <a:pt x="243927" y="176192"/>
                  </a:lnTo>
                  <a:lnTo>
                    <a:pt x="243927" y="327198"/>
                  </a:lnTo>
                  <a:lnTo>
                    <a:pt x="220565" y="327198"/>
                  </a:lnTo>
                  <a:lnTo>
                    <a:pt x="220565" y="199554"/>
                  </a:lnTo>
                  <a:close/>
                </a:path>
              </a:pathLst>
            </a:custGeom>
            <a:solidFill>
              <a:srgbClr val="50E6FF"/>
            </a:solidFill>
            <a:ln w="1456" cap="flat">
              <a:noFill/>
              <a:prstDash val="solid"/>
              <a:miter/>
            </a:ln>
          </p:spPr>
          <p:txBody>
            <a:bodyPr rtlCol="0" anchor="ctr"/>
            <a:lstStyle/>
            <a:p>
              <a:pPr defTabSz="932619">
                <a:defRPr/>
              </a:pPr>
              <a:endParaRPr lang="en-US" sz="1836">
                <a:solidFill>
                  <a:srgbClr val="3C3C41"/>
                </a:solidFill>
                <a:latin typeface="Segoe UI"/>
              </a:endParaRPr>
            </a:p>
          </p:txBody>
        </p:sp>
        <p:sp>
          <p:nvSpPr>
            <p:cNvPr id="109" name="Freeform: Shape 108">
              <a:extLst>
                <a:ext uri="{FF2B5EF4-FFF2-40B4-BE49-F238E27FC236}">
                  <a16:creationId xmlns:a16="http://schemas.microsoft.com/office/drawing/2014/main" id="{DE768F71-03C0-07D0-DE39-D2844B57D5BB}"/>
                </a:ext>
                <a:ext uri="{C183D7F6-B498-43B3-948B-1728B52AA6E4}">
                  <adec:decorative xmlns:adec="http://schemas.microsoft.com/office/drawing/2017/decorative" val="1"/>
                </a:ext>
              </a:extLst>
            </p:cNvPr>
            <p:cNvSpPr/>
            <p:nvPr/>
          </p:nvSpPr>
          <p:spPr>
            <a:xfrm>
              <a:off x="1947311" y="2604984"/>
              <a:ext cx="65048" cy="259030"/>
            </a:xfrm>
            <a:custGeom>
              <a:avLst/>
              <a:gdLst>
                <a:gd name="connsiteX0" fmla="*/ 29202 w 81766"/>
                <a:gd name="connsiteY0" fmla="*/ 80058 h 325605"/>
                <a:gd name="connsiteX1" fmla="*/ 29202 w 81766"/>
                <a:gd name="connsiteY1" fmla="*/ 325606 h 325605"/>
                <a:gd name="connsiteX2" fmla="*/ 52564 w 81766"/>
                <a:gd name="connsiteY2" fmla="*/ 325606 h 325605"/>
                <a:gd name="connsiteX3" fmla="*/ 52564 w 81766"/>
                <a:gd name="connsiteY3" fmla="*/ 80058 h 325605"/>
                <a:gd name="connsiteX4" fmla="*/ 81767 w 81766"/>
                <a:gd name="connsiteY4" fmla="*/ 40883 h 325605"/>
                <a:gd name="connsiteX5" fmla="*/ 40883 w 81766"/>
                <a:gd name="connsiteY5" fmla="*/ 0 h 325605"/>
                <a:gd name="connsiteX6" fmla="*/ 0 w 81766"/>
                <a:gd name="connsiteY6" fmla="*/ 40883 h 325605"/>
                <a:gd name="connsiteX7" fmla="*/ 29202 w 81766"/>
                <a:gd name="connsiteY7" fmla="*/ 8005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29202" y="80058"/>
                  </a:moveTo>
                  <a:lnTo>
                    <a:pt x="29202" y="325606"/>
                  </a:lnTo>
                  <a:lnTo>
                    <a:pt x="52564" y="325606"/>
                  </a:lnTo>
                  <a:lnTo>
                    <a:pt x="52564" y="80058"/>
                  </a:lnTo>
                  <a:cubicBezTo>
                    <a:pt x="69443" y="75035"/>
                    <a:pt x="81767" y="59398"/>
                    <a:pt x="81767" y="40883"/>
                  </a:cubicBezTo>
                  <a:cubicBezTo>
                    <a:pt x="81767" y="18310"/>
                    <a:pt x="63457" y="0"/>
                    <a:pt x="40883" y="0"/>
                  </a:cubicBezTo>
                  <a:cubicBezTo>
                    <a:pt x="18310" y="0"/>
                    <a:pt x="0" y="18310"/>
                    <a:pt x="0" y="40883"/>
                  </a:cubicBezTo>
                  <a:cubicBezTo>
                    <a:pt x="0" y="59398"/>
                    <a:pt x="12323" y="75035"/>
                    <a:pt x="29202" y="80058"/>
                  </a:cubicBezTo>
                  <a:close/>
                </a:path>
              </a:pathLst>
            </a:custGeom>
            <a:solidFill>
              <a:srgbClr val="50E6FF"/>
            </a:solidFill>
            <a:ln w="1456" cap="flat">
              <a:noFill/>
              <a:prstDash val="solid"/>
              <a:miter/>
            </a:ln>
          </p:spPr>
          <p:txBody>
            <a:bodyPr rtlCol="0" anchor="ctr"/>
            <a:lstStyle/>
            <a:p>
              <a:pPr defTabSz="932619">
                <a:defRPr/>
              </a:pPr>
              <a:endParaRPr lang="en-US" sz="1836">
                <a:solidFill>
                  <a:srgbClr val="3C3C41"/>
                </a:solidFill>
                <a:latin typeface="Segoe UI"/>
              </a:endParaRPr>
            </a:p>
          </p:txBody>
        </p:sp>
        <p:sp>
          <p:nvSpPr>
            <p:cNvPr id="110" name="Freeform: Shape 109">
              <a:extLst>
                <a:ext uri="{FF2B5EF4-FFF2-40B4-BE49-F238E27FC236}">
                  <a16:creationId xmlns:a16="http://schemas.microsoft.com/office/drawing/2014/main" id="{2E31E472-BE10-DD21-D3E5-88482CBB8624}"/>
                </a:ext>
                <a:ext uri="{C183D7F6-B498-43B3-948B-1728B52AA6E4}">
                  <adec:decorative xmlns:adec="http://schemas.microsoft.com/office/drawing/2017/decorative" val="1"/>
                </a:ext>
              </a:extLst>
            </p:cNvPr>
            <p:cNvSpPr/>
            <p:nvPr/>
          </p:nvSpPr>
          <p:spPr>
            <a:xfrm>
              <a:off x="1571688" y="3345102"/>
              <a:ext cx="194052" cy="260296"/>
            </a:xfrm>
            <a:custGeom>
              <a:avLst/>
              <a:gdLst>
                <a:gd name="connsiteX0" fmla="*/ 220565 w 243927"/>
                <a:gd name="connsiteY0" fmla="*/ 127643 h 327197"/>
                <a:gd name="connsiteX1" fmla="*/ 32123 w 243927"/>
                <a:gd name="connsiteY1" fmla="*/ 127643 h 327197"/>
                <a:gd name="connsiteX2" fmla="*/ 32123 w 243927"/>
                <a:gd name="connsiteY2" fmla="*/ 246380 h 327197"/>
                <a:gd name="connsiteX3" fmla="*/ 0 w 243927"/>
                <a:gd name="connsiteY3" fmla="*/ 286314 h 327197"/>
                <a:gd name="connsiteX4" fmla="*/ 40883 w 243927"/>
                <a:gd name="connsiteY4" fmla="*/ 327198 h 327197"/>
                <a:gd name="connsiteX5" fmla="*/ 81767 w 243927"/>
                <a:gd name="connsiteY5" fmla="*/ 286314 h 327197"/>
                <a:gd name="connsiteX6" fmla="*/ 55484 w 243927"/>
                <a:gd name="connsiteY6" fmla="*/ 248132 h 327197"/>
                <a:gd name="connsiteX7" fmla="*/ 55484 w 243927"/>
                <a:gd name="connsiteY7" fmla="*/ 151005 h 327197"/>
                <a:gd name="connsiteX8" fmla="*/ 243927 w 243927"/>
                <a:gd name="connsiteY8" fmla="*/ 151005 h 327197"/>
                <a:gd name="connsiteX9" fmla="*/ 243927 w 243927"/>
                <a:gd name="connsiteY9" fmla="*/ 0 h 327197"/>
                <a:gd name="connsiteX10" fmla="*/ 220565 w 243927"/>
                <a:gd name="connsiteY10" fmla="*/ 0 h 327197"/>
                <a:gd name="connsiteX11" fmla="*/ 220565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27643"/>
                  </a:moveTo>
                  <a:lnTo>
                    <a:pt x="32123" y="127643"/>
                  </a:lnTo>
                  <a:lnTo>
                    <a:pt x="32123" y="246380"/>
                  </a:lnTo>
                  <a:cubicBezTo>
                    <a:pt x="13754" y="250395"/>
                    <a:pt x="0" y="266749"/>
                    <a:pt x="0" y="286314"/>
                  </a:cubicBezTo>
                  <a:cubicBezTo>
                    <a:pt x="0" y="308888"/>
                    <a:pt x="18310" y="327198"/>
                    <a:pt x="40883" y="327198"/>
                  </a:cubicBezTo>
                  <a:cubicBezTo>
                    <a:pt x="63457" y="327198"/>
                    <a:pt x="81767" y="308888"/>
                    <a:pt x="81767" y="286314"/>
                  </a:cubicBezTo>
                  <a:cubicBezTo>
                    <a:pt x="81767" y="268881"/>
                    <a:pt x="70845" y="254002"/>
                    <a:pt x="55484" y="248132"/>
                  </a:cubicBezTo>
                  <a:lnTo>
                    <a:pt x="55484" y="151005"/>
                  </a:lnTo>
                  <a:lnTo>
                    <a:pt x="243927" y="151005"/>
                  </a:lnTo>
                  <a:lnTo>
                    <a:pt x="243927" y="0"/>
                  </a:lnTo>
                  <a:lnTo>
                    <a:pt x="220565" y="0"/>
                  </a:lnTo>
                  <a:lnTo>
                    <a:pt x="220565" y="127643"/>
                  </a:lnTo>
                  <a:close/>
                </a:path>
              </a:pathLst>
            </a:custGeom>
            <a:solidFill>
              <a:srgbClr val="0078D4"/>
            </a:solidFill>
            <a:ln w="1456" cap="flat">
              <a:noFill/>
              <a:prstDash val="solid"/>
              <a:miter/>
            </a:ln>
          </p:spPr>
          <p:txBody>
            <a:bodyPr rtlCol="0" anchor="ctr"/>
            <a:lstStyle/>
            <a:p>
              <a:pPr defTabSz="932619">
                <a:defRPr/>
              </a:pPr>
              <a:endParaRPr lang="en-US" sz="1836">
                <a:solidFill>
                  <a:srgbClr val="3C3C41"/>
                </a:solidFill>
                <a:latin typeface="Segoe UI"/>
              </a:endParaRPr>
            </a:p>
          </p:txBody>
        </p:sp>
        <p:sp>
          <p:nvSpPr>
            <p:cNvPr id="111" name="Freeform: Shape 110">
              <a:extLst>
                <a:ext uri="{FF2B5EF4-FFF2-40B4-BE49-F238E27FC236}">
                  <a16:creationId xmlns:a16="http://schemas.microsoft.com/office/drawing/2014/main" id="{2EBF823B-AB6A-53B9-7050-AE2773EA8385}"/>
                </a:ext>
                <a:ext uri="{C183D7F6-B498-43B3-948B-1728B52AA6E4}">
                  <adec:decorative xmlns:adec="http://schemas.microsoft.com/office/drawing/2017/decorative" val="1"/>
                </a:ext>
              </a:extLst>
            </p:cNvPr>
            <p:cNvSpPr/>
            <p:nvPr/>
          </p:nvSpPr>
          <p:spPr>
            <a:xfrm>
              <a:off x="2103171" y="3345102"/>
              <a:ext cx="194052" cy="260296"/>
            </a:xfrm>
            <a:custGeom>
              <a:avLst/>
              <a:gdLst>
                <a:gd name="connsiteX0" fmla="*/ 23362 w 243927"/>
                <a:gd name="connsiteY0" fmla="*/ 127643 h 327197"/>
                <a:gd name="connsiteX1" fmla="*/ 211805 w 243927"/>
                <a:gd name="connsiteY1" fmla="*/ 127643 h 327197"/>
                <a:gd name="connsiteX2" fmla="*/ 211805 w 243927"/>
                <a:gd name="connsiteY2" fmla="*/ 246380 h 327197"/>
                <a:gd name="connsiteX3" fmla="*/ 243927 w 243927"/>
                <a:gd name="connsiteY3" fmla="*/ 286314 h 327197"/>
                <a:gd name="connsiteX4" fmla="*/ 203044 w 243927"/>
                <a:gd name="connsiteY4" fmla="*/ 327198 h 327197"/>
                <a:gd name="connsiteX5" fmla="*/ 162161 w 243927"/>
                <a:gd name="connsiteY5" fmla="*/ 286314 h 327197"/>
                <a:gd name="connsiteX6" fmla="*/ 188443 w 243927"/>
                <a:gd name="connsiteY6" fmla="*/ 248132 h 327197"/>
                <a:gd name="connsiteX7" fmla="*/ 188443 w 243927"/>
                <a:gd name="connsiteY7" fmla="*/ 151005 h 327197"/>
                <a:gd name="connsiteX8" fmla="*/ 0 w 243927"/>
                <a:gd name="connsiteY8" fmla="*/ 151005 h 327197"/>
                <a:gd name="connsiteX9" fmla="*/ 0 w 243927"/>
                <a:gd name="connsiteY9" fmla="*/ 0 h 327197"/>
                <a:gd name="connsiteX10" fmla="*/ 23362 w 243927"/>
                <a:gd name="connsiteY10" fmla="*/ 0 h 327197"/>
                <a:gd name="connsiteX11" fmla="*/ 23362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27643"/>
                  </a:moveTo>
                  <a:lnTo>
                    <a:pt x="211805" y="127643"/>
                  </a:lnTo>
                  <a:lnTo>
                    <a:pt x="211805" y="246380"/>
                  </a:lnTo>
                  <a:cubicBezTo>
                    <a:pt x="230173" y="250395"/>
                    <a:pt x="243927" y="266749"/>
                    <a:pt x="243927" y="286314"/>
                  </a:cubicBezTo>
                  <a:cubicBezTo>
                    <a:pt x="243927" y="308888"/>
                    <a:pt x="225617" y="327198"/>
                    <a:pt x="203044" y="327198"/>
                  </a:cubicBezTo>
                  <a:cubicBezTo>
                    <a:pt x="180470" y="327198"/>
                    <a:pt x="162161" y="308888"/>
                    <a:pt x="162161" y="286314"/>
                  </a:cubicBezTo>
                  <a:cubicBezTo>
                    <a:pt x="162161" y="268881"/>
                    <a:pt x="173082" y="254002"/>
                    <a:pt x="188443" y="248132"/>
                  </a:cubicBezTo>
                  <a:lnTo>
                    <a:pt x="188443" y="151005"/>
                  </a:lnTo>
                  <a:lnTo>
                    <a:pt x="0" y="151005"/>
                  </a:lnTo>
                  <a:lnTo>
                    <a:pt x="0" y="0"/>
                  </a:lnTo>
                  <a:lnTo>
                    <a:pt x="23362" y="0"/>
                  </a:lnTo>
                  <a:lnTo>
                    <a:pt x="23362" y="127643"/>
                  </a:lnTo>
                  <a:close/>
                </a:path>
              </a:pathLst>
            </a:custGeom>
            <a:solidFill>
              <a:srgbClr val="0078D4"/>
            </a:solidFill>
            <a:ln w="1456" cap="flat">
              <a:noFill/>
              <a:prstDash val="solid"/>
              <a:miter/>
            </a:ln>
          </p:spPr>
          <p:txBody>
            <a:bodyPr rtlCol="0" anchor="ctr"/>
            <a:lstStyle/>
            <a:p>
              <a:pPr defTabSz="932619">
                <a:defRPr/>
              </a:pPr>
              <a:endParaRPr lang="en-US" sz="1836">
                <a:solidFill>
                  <a:srgbClr val="3C3C41"/>
                </a:solidFill>
                <a:latin typeface="Segoe UI"/>
              </a:endParaRPr>
            </a:p>
          </p:txBody>
        </p:sp>
        <p:sp>
          <p:nvSpPr>
            <p:cNvPr id="112" name="Freeform: Shape 111">
              <a:extLst>
                <a:ext uri="{FF2B5EF4-FFF2-40B4-BE49-F238E27FC236}">
                  <a16:creationId xmlns:a16="http://schemas.microsoft.com/office/drawing/2014/main" id="{C1DBDED7-58DA-A501-20D2-2B5912236CE1}"/>
                </a:ext>
                <a:ext uri="{C183D7F6-B498-43B3-948B-1728B52AA6E4}">
                  <adec:decorative xmlns:adec="http://schemas.microsoft.com/office/drawing/2017/decorative" val="1"/>
                </a:ext>
              </a:extLst>
            </p:cNvPr>
            <p:cNvSpPr/>
            <p:nvPr/>
          </p:nvSpPr>
          <p:spPr>
            <a:xfrm>
              <a:off x="1901931" y="3346353"/>
              <a:ext cx="65048" cy="259030"/>
            </a:xfrm>
            <a:custGeom>
              <a:avLst/>
              <a:gdLst>
                <a:gd name="connsiteX0" fmla="*/ 52564 w 81766"/>
                <a:gd name="connsiteY0" fmla="*/ 245548 h 325605"/>
                <a:gd name="connsiteX1" fmla="*/ 52564 w 81766"/>
                <a:gd name="connsiteY1" fmla="*/ 0 h 325605"/>
                <a:gd name="connsiteX2" fmla="*/ 29202 w 81766"/>
                <a:gd name="connsiteY2" fmla="*/ 0 h 325605"/>
                <a:gd name="connsiteX3" fmla="*/ 29202 w 81766"/>
                <a:gd name="connsiteY3" fmla="*/ 245548 h 325605"/>
                <a:gd name="connsiteX4" fmla="*/ 0 w 81766"/>
                <a:gd name="connsiteY4" fmla="*/ 284723 h 325605"/>
                <a:gd name="connsiteX5" fmla="*/ 40883 w 81766"/>
                <a:gd name="connsiteY5" fmla="*/ 325606 h 325605"/>
                <a:gd name="connsiteX6" fmla="*/ 81767 w 81766"/>
                <a:gd name="connsiteY6" fmla="*/ 284723 h 325605"/>
                <a:gd name="connsiteX7" fmla="*/ 52564 w 81766"/>
                <a:gd name="connsiteY7" fmla="*/ 24554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52564" y="245548"/>
                  </a:moveTo>
                  <a:lnTo>
                    <a:pt x="52564" y="0"/>
                  </a:lnTo>
                  <a:lnTo>
                    <a:pt x="29202" y="0"/>
                  </a:lnTo>
                  <a:lnTo>
                    <a:pt x="29202" y="245548"/>
                  </a:lnTo>
                  <a:cubicBezTo>
                    <a:pt x="12323" y="250571"/>
                    <a:pt x="0" y="266208"/>
                    <a:pt x="0" y="284723"/>
                  </a:cubicBezTo>
                  <a:cubicBezTo>
                    <a:pt x="0" y="307296"/>
                    <a:pt x="18310" y="325606"/>
                    <a:pt x="40883" y="325606"/>
                  </a:cubicBezTo>
                  <a:cubicBezTo>
                    <a:pt x="63457" y="325606"/>
                    <a:pt x="81767" y="307296"/>
                    <a:pt x="81767" y="284723"/>
                  </a:cubicBezTo>
                  <a:cubicBezTo>
                    <a:pt x="81767" y="266208"/>
                    <a:pt x="69458" y="250571"/>
                    <a:pt x="52564" y="245548"/>
                  </a:cubicBezTo>
                  <a:close/>
                </a:path>
              </a:pathLst>
            </a:custGeom>
            <a:solidFill>
              <a:srgbClr val="0078D4"/>
            </a:solidFill>
            <a:ln w="1456" cap="flat">
              <a:noFill/>
              <a:prstDash val="solid"/>
              <a:miter/>
            </a:ln>
          </p:spPr>
          <p:txBody>
            <a:bodyPr rtlCol="0" anchor="ctr"/>
            <a:lstStyle/>
            <a:p>
              <a:pPr defTabSz="932619">
                <a:defRPr/>
              </a:pPr>
              <a:endParaRPr lang="en-US" sz="1836">
                <a:solidFill>
                  <a:srgbClr val="3C3C41"/>
                </a:solidFill>
                <a:latin typeface="Segoe UI"/>
              </a:endParaRPr>
            </a:p>
          </p:txBody>
        </p:sp>
        <p:sp>
          <p:nvSpPr>
            <p:cNvPr id="113" name="Freeform: Shape 112">
              <a:extLst>
                <a:ext uri="{FF2B5EF4-FFF2-40B4-BE49-F238E27FC236}">
                  <a16:creationId xmlns:a16="http://schemas.microsoft.com/office/drawing/2014/main" id="{BFF585FA-A5B7-412F-DC54-3DB1943C9598}"/>
                </a:ext>
                <a:ext uri="{C183D7F6-B498-43B3-948B-1728B52AA6E4}">
                  <adec:decorative xmlns:adec="http://schemas.microsoft.com/office/drawing/2017/decorative" val="1"/>
                </a:ext>
              </a:extLst>
            </p:cNvPr>
            <p:cNvSpPr/>
            <p:nvPr/>
          </p:nvSpPr>
          <p:spPr>
            <a:xfrm>
              <a:off x="1744827" y="2840513"/>
              <a:ext cx="469530" cy="469530"/>
            </a:xfrm>
            <a:custGeom>
              <a:avLst/>
              <a:gdLst>
                <a:gd name="connsiteX0" fmla="*/ 556801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01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01"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09" y="575169"/>
                    <a:pt x="575184" y="590208"/>
                    <a:pt x="556801" y="590208"/>
                  </a:cubicBezTo>
                  <a:close/>
                </a:path>
              </a:pathLst>
            </a:custGeom>
            <a:solidFill>
              <a:srgbClr val="28A8EA"/>
            </a:solidFill>
            <a:ln w="1456" cap="flat">
              <a:noFill/>
              <a:prstDash val="solid"/>
              <a:miter/>
            </a:ln>
          </p:spPr>
          <p:txBody>
            <a:bodyPr rtlCol="0" anchor="ctr"/>
            <a:lstStyle/>
            <a:p>
              <a:pPr defTabSz="932619">
                <a:defRPr/>
              </a:pPr>
              <a:endParaRPr lang="en-US" sz="1836">
                <a:solidFill>
                  <a:srgbClr val="3C3C41"/>
                </a:solidFill>
                <a:latin typeface="Segoe UI"/>
              </a:endParaRPr>
            </a:p>
          </p:txBody>
        </p:sp>
        <p:sp>
          <p:nvSpPr>
            <p:cNvPr id="114" name="Freeform: Shape 113">
              <a:extLst>
                <a:ext uri="{FF2B5EF4-FFF2-40B4-BE49-F238E27FC236}">
                  <a16:creationId xmlns:a16="http://schemas.microsoft.com/office/drawing/2014/main" id="{9FFEEE17-CA36-6C1F-DDA5-46C28F27505B}"/>
                </a:ext>
                <a:ext uri="{C183D7F6-B498-43B3-948B-1728B52AA6E4}">
                  <adec:decorative xmlns:adec="http://schemas.microsoft.com/office/drawing/2017/decorative" val="1"/>
                </a:ext>
              </a:extLst>
            </p:cNvPr>
            <p:cNvSpPr/>
            <p:nvPr/>
          </p:nvSpPr>
          <p:spPr>
            <a:xfrm>
              <a:off x="1699296" y="2898880"/>
              <a:ext cx="469530" cy="469530"/>
            </a:xfrm>
            <a:custGeom>
              <a:avLst/>
              <a:gdLst>
                <a:gd name="connsiteX0" fmla="*/ 556816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16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16"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23" y="575184"/>
                    <a:pt x="575184" y="590208"/>
                    <a:pt x="556816" y="590208"/>
                  </a:cubicBezTo>
                  <a:close/>
                </a:path>
              </a:pathLst>
            </a:custGeom>
            <a:solidFill>
              <a:srgbClr val="50E6FF"/>
            </a:solidFill>
            <a:ln w="1456" cap="flat">
              <a:noFill/>
              <a:prstDash val="solid"/>
              <a:miter/>
            </a:ln>
          </p:spPr>
          <p:txBody>
            <a:bodyPr rtlCol="0" anchor="ctr"/>
            <a:lstStyle/>
            <a:p>
              <a:pPr defTabSz="932619">
                <a:defRPr/>
              </a:pPr>
              <a:endParaRPr lang="en-US" sz="1836">
                <a:solidFill>
                  <a:srgbClr val="3C3C41"/>
                </a:solidFill>
                <a:latin typeface="Segoe UI"/>
              </a:endParaRPr>
            </a:p>
          </p:txBody>
        </p:sp>
        <p:grpSp>
          <p:nvGrpSpPr>
            <p:cNvPr id="115" name="Group 114">
              <a:extLst>
                <a:ext uri="{FF2B5EF4-FFF2-40B4-BE49-F238E27FC236}">
                  <a16:creationId xmlns:a16="http://schemas.microsoft.com/office/drawing/2014/main" id="{B7E7115A-BA80-8567-6C97-6455B9C8F80E}"/>
                </a:ext>
              </a:extLst>
            </p:cNvPr>
            <p:cNvGrpSpPr/>
            <p:nvPr/>
          </p:nvGrpSpPr>
          <p:grpSpPr>
            <a:xfrm>
              <a:off x="1769275" y="2968702"/>
              <a:ext cx="329573" cy="329886"/>
              <a:chOff x="9692826" y="4518404"/>
              <a:chExt cx="414279" cy="414673"/>
            </a:xfrm>
          </p:grpSpPr>
          <p:sp>
            <p:nvSpPr>
              <p:cNvPr id="116" name="Freeform: Shape 115">
                <a:extLst>
                  <a:ext uri="{FF2B5EF4-FFF2-40B4-BE49-F238E27FC236}">
                    <a16:creationId xmlns:a16="http://schemas.microsoft.com/office/drawing/2014/main" id="{197155BB-25DC-195E-8EB7-E17C26802703}"/>
                  </a:ext>
                  <a:ext uri="{C183D7F6-B498-43B3-948B-1728B52AA6E4}">
                    <adec:decorative xmlns:adec="http://schemas.microsoft.com/office/drawing/2017/decorative" val="1"/>
                  </a:ext>
                </a:extLst>
              </p:cNvPr>
              <p:cNvSpPr/>
              <p:nvPr/>
            </p:nvSpPr>
            <p:spPr>
              <a:xfrm>
                <a:off x="9692826" y="4518404"/>
                <a:ext cx="414279" cy="414673"/>
              </a:xfrm>
              <a:custGeom>
                <a:avLst/>
                <a:gdLst>
                  <a:gd name="connsiteX0" fmla="*/ 29 w 414279"/>
                  <a:gd name="connsiteY0" fmla="*/ 179507 h 414673"/>
                  <a:gd name="connsiteX1" fmla="*/ 27903 w 414279"/>
                  <a:gd name="connsiteY1" fmla="*/ 179507 h 414673"/>
                  <a:gd name="connsiteX2" fmla="*/ 37934 w 414279"/>
                  <a:gd name="connsiteY2" fmla="*/ 146070 h 414673"/>
                  <a:gd name="connsiteX3" fmla="*/ 55762 w 414279"/>
                  <a:gd name="connsiteY3" fmla="*/ 110385 h 414673"/>
                  <a:gd name="connsiteX4" fmla="*/ 53309 w 414279"/>
                  <a:gd name="connsiteY4" fmla="*/ 92484 h 414673"/>
                  <a:gd name="connsiteX5" fmla="*/ 42008 w 414279"/>
                  <a:gd name="connsiteY5" fmla="*/ 81986 h 414673"/>
                  <a:gd name="connsiteX6" fmla="*/ 82570 w 414279"/>
                  <a:gd name="connsiteY6" fmla="*/ 42723 h 414673"/>
                  <a:gd name="connsiteX7" fmla="*/ 97229 w 414279"/>
                  <a:gd name="connsiteY7" fmla="*/ 62201 h 414673"/>
                  <a:gd name="connsiteX8" fmla="*/ 138258 w 414279"/>
                  <a:gd name="connsiteY8" fmla="*/ 41000 h 414673"/>
                  <a:gd name="connsiteX9" fmla="*/ 179346 w 414279"/>
                  <a:gd name="connsiteY9" fmla="*/ 27757 h 414673"/>
                  <a:gd name="connsiteX10" fmla="*/ 179346 w 414279"/>
                  <a:gd name="connsiteY10" fmla="*/ 0 h 414673"/>
                  <a:gd name="connsiteX11" fmla="*/ 234495 w 414279"/>
                  <a:gd name="connsiteY11" fmla="*/ 0 h 414673"/>
                  <a:gd name="connsiteX12" fmla="*/ 234495 w 414279"/>
                  <a:gd name="connsiteY12" fmla="*/ 27625 h 414673"/>
                  <a:gd name="connsiteX13" fmla="*/ 275933 w 414279"/>
                  <a:gd name="connsiteY13" fmla="*/ 40971 h 414673"/>
                  <a:gd name="connsiteX14" fmla="*/ 315444 w 414279"/>
                  <a:gd name="connsiteY14" fmla="*/ 61340 h 414673"/>
                  <a:gd name="connsiteX15" fmla="*/ 331987 w 414279"/>
                  <a:gd name="connsiteY15" fmla="*/ 40912 h 414673"/>
                  <a:gd name="connsiteX16" fmla="*/ 372783 w 414279"/>
                  <a:gd name="connsiteY16" fmla="*/ 82978 h 414673"/>
                  <a:gd name="connsiteX17" fmla="*/ 357524 w 414279"/>
                  <a:gd name="connsiteY17" fmla="*/ 96528 h 414673"/>
                  <a:gd name="connsiteX18" fmla="*/ 356079 w 414279"/>
                  <a:gd name="connsiteY18" fmla="*/ 105406 h 414673"/>
                  <a:gd name="connsiteX19" fmla="*/ 385325 w 414279"/>
                  <a:gd name="connsiteY19" fmla="*/ 179171 h 414673"/>
                  <a:gd name="connsiteX20" fmla="*/ 414279 w 414279"/>
                  <a:gd name="connsiteY20" fmla="*/ 179171 h 414673"/>
                  <a:gd name="connsiteX21" fmla="*/ 414279 w 414279"/>
                  <a:gd name="connsiteY21" fmla="*/ 234801 h 414673"/>
                  <a:gd name="connsiteX22" fmla="*/ 387500 w 414279"/>
                  <a:gd name="connsiteY22" fmla="*/ 234801 h 414673"/>
                  <a:gd name="connsiteX23" fmla="*/ 370563 w 414279"/>
                  <a:gd name="connsiteY23" fmla="*/ 282562 h 414673"/>
                  <a:gd name="connsiteX24" fmla="*/ 358678 w 414279"/>
                  <a:gd name="connsiteY24" fmla="*/ 304274 h 414673"/>
                  <a:gd name="connsiteX25" fmla="*/ 361029 w 414279"/>
                  <a:gd name="connsiteY25" fmla="*/ 322043 h 414673"/>
                  <a:gd name="connsiteX26" fmla="*/ 374651 w 414279"/>
                  <a:gd name="connsiteY26" fmla="*/ 332089 h 414673"/>
                  <a:gd name="connsiteX27" fmla="*/ 333812 w 414279"/>
                  <a:gd name="connsiteY27" fmla="*/ 372067 h 414673"/>
                  <a:gd name="connsiteX28" fmla="*/ 332323 w 414279"/>
                  <a:gd name="connsiteY28" fmla="*/ 371454 h 414673"/>
                  <a:gd name="connsiteX29" fmla="*/ 313049 w 414279"/>
                  <a:gd name="connsiteY29" fmla="*/ 355276 h 414673"/>
                  <a:gd name="connsiteX30" fmla="*/ 291658 w 414279"/>
                  <a:gd name="connsiteY30" fmla="*/ 366256 h 414673"/>
                  <a:gd name="connsiteX31" fmla="*/ 234933 w 414279"/>
                  <a:gd name="connsiteY31" fmla="*/ 388333 h 414673"/>
                  <a:gd name="connsiteX32" fmla="*/ 234933 w 414279"/>
                  <a:gd name="connsiteY32" fmla="*/ 414673 h 414673"/>
                  <a:gd name="connsiteX33" fmla="*/ 179770 w 414279"/>
                  <a:gd name="connsiteY33" fmla="*/ 414673 h 414673"/>
                  <a:gd name="connsiteX34" fmla="*/ 179770 w 414279"/>
                  <a:gd name="connsiteY34" fmla="*/ 385836 h 414673"/>
                  <a:gd name="connsiteX35" fmla="*/ 104851 w 414279"/>
                  <a:gd name="connsiteY35" fmla="*/ 356064 h 414673"/>
                  <a:gd name="connsiteX36" fmla="*/ 96076 w 414279"/>
                  <a:gd name="connsiteY36" fmla="*/ 357962 h 414673"/>
                  <a:gd name="connsiteX37" fmla="*/ 81913 w 414279"/>
                  <a:gd name="connsiteY37" fmla="*/ 374053 h 414673"/>
                  <a:gd name="connsiteX38" fmla="*/ 41438 w 414279"/>
                  <a:gd name="connsiteY38" fmla="*/ 331607 h 414673"/>
                  <a:gd name="connsiteX39" fmla="*/ 56828 w 414279"/>
                  <a:gd name="connsiteY39" fmla="*/ 318043 h 414673"/>
                  <a:gd name="connsiteX40" fmla="*/ 58113 w 414279"/>
                  <a:gd name="connsiteY40" fmla="*/ 309194 h 414673"/>
                  <a:gd name="connsiteX41" fmla="*/ 28910 w 414279"/>
                  <a:gd name="connsiteY41" fmla="*/ 235488 h 414673"/>
                  <a:gd name="connsiteX42" fmla="*/ 0 w 414279"/>
                  <a:gd name="connsiteY42" fmla="*/ 235488 h 414673"/>
                  <a:gd name="connsiteX43" fmla="*/ 29 w 414279"/>
                  <a:gd name="connsiteY43" fmla="*/ 179507 h 414673"/>
                  <a:gd name="connsiteX44" fmla="*/ 345916 w 414279"/>
                  <a:gd name="connsiteY44" fmla="*/ 207074 h 414673"/>
                  <a:gd name="connsiteX45" fmla="*/ 205030 w 414279"/>
                  <a:gd name="connsiteY45" fmla="*/ 68640 h 414673"/>
                  <a:gd name="connsiteX46" fmla="*/ 68465 w 414279"/>
                  <a:gd name="connsiteY46" fmla="*/ 209206 h 414673"/>
                  <a:gd name="connsiteX47" fmla="*/ 209833 w 414279"/>
                  <a:gd name="connsiteY47" fmla="*/ 346004 h 414673"/>
                  <a:gd name="connsiteX48" fmla="*/ 345916 w 414279"/>
                  <a:gd name="connsiteY48" fmla="*/ 207074 h 4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4279" h="414673">
                    <a:moveTo>
                      <a:pt x="29" y="179507"/>
                    </a:moveTo>
                    <a:cubicBezTo>
                      <a:pt x="9754" y="179507"/>
                      <a:pt x="18690" y="179507"/>
                      <a:pt x="27903" y="179507"/>
                    </a:cubicBezTo>
                    <a:cubicBezTo>
                      <a:pt x="31305" y="167899"/>
                      <a:pt x="33670" y="156598"/>
                      <a:pt x="37934" y="146070"/>
                    </a:cubicBezTo>
                    <a:cubicBezTo>
                      <a:pt x="42913" y="133761"/>
                      <a:pt x="48563" y="121482"/>
                      <a:pt x="55762" y="110385"/>
                    </a:cubicBezTo>
                    <a:cubicBezTo>
                      <a:pt x="60901" y="102471"/>
                      <a:pt x="60186" y="97842"/>
                      <a:pt x="53309" y="92484"/>
                    </a:cubicBezTo>
                    <a:cubicBezTo>
                      <a:pt x="49075" y="89184"/>
                      <a:pt x="45395" y="85169"/>
                      <a:pt x="42008" y="81986"/>
                    </a:cubicBezTo>
                    <a:cubicBezTo>
                      <a:pt x="55484" y="68947"/>
                      <a:pt x="68246" y="56580"/>
                      <a:pt x="82570" y="42723"/>
                    </a:cubicBezTo>
                    <a:cubicBezTo>
                      <a:pt x="86643" y="48140"/>
                      <a:pt x="92425" y="55820"/>
                      <a:pt x="97229" y="62201"/>
                    </a:cubicBezTo>
                    <a:cubicBezTo>
                      <a:pt x="113363" y="53747"/>
                      <a:pt x="125395" y="46359"/>
                      <a:pt x="138258" y="41000"/>
                    </a:cubicBezTo>
                    <a:cubicBezTo>
                      <a:pt x="151122" y="35641"/>
                      <a:pt x="164833" y="32342"/>
                      <a:pt x="179346" y="27757"/>
                    </a:cubicBezTo>
                    <a:cubicBezTo>
                      <a:pt x="179346" y="19157"/>
                      <a:pt x="179346" y="9900"/>
                      <a:pt x="179346" y="0"/>
                    </a:cubicBezTo>
                    <a:cubicBezTo>
                      <a:pt x="197948" y="0"/>
                      <a:pt x="215484" y="0"/>
                      <a:pt x="234495" y="0"/>
                    </a:cubicBezTo>
                    <a:cubicBezTo>
                      <a:pt x="234495" y="9330"/>
                      <a:pt x="234495" y="18821"/>
                      <a:pt x="234495" y="27625"/>
                    </a:cubicBezTo>
                    <a:cubicBezTo>
                      <a:pt x="249373" y="32312"/>
                      <a:pt x="263069" y="35627"/>
                      <a:pt x="275933" y="40971"/>
                    </a:cubicBezTo>
                    <a:cubicBezTo>
                      <a:pt x="288811" y="46330"/>
                      <a:pt x="300857" y="53703"/>
                      <a:pt x="315444" y="61340"/>
                    </a:cubicBezTo>
                    <a:cubicBezTo>
                      <a:pt x="320583" y="55003"/>
                      <a:pt x="326453" y="47760"/>
                      <a:pt x="331987" y="40912"/>
                    </a:cubicBezTo>
                    <a:cubicBezTo>
                      <a:pt x="346019" y="55382"/>
                      <a:pt x="358415" y="68173"/>
                      <a:pt x="372783" y="82978"/>
                    </a:cubicBezTo>
                    <a:cubicBezTo>
                      <a:pt x="368636" y="86556"/>
                      <a:pt x="362606" y="91097"/>
                      <a:pt x="357524" y="96528"/>
                    </a:cubicBezTo>
                    <a:cubicBezTo>
                      <a:pt x="355758" y="98412"/>
                      <a:pt x="354823" y="103493"/>
                      <a:pt x="356079" y="105406"/>
                    </a:cubicBezTo>
                    <a:cubicBezTo>
                      <a:pt x="370797" y="127716"/>
                      <a:pt x="380594" y="151911"/>
                      <a:pt x="385325" y="179171"/>
                    </a:cubicBezTo>
                    <a:cubicBezTo>
                      <a:pt x="394903" y="179171"/>
                      <a:pt x="404160" y="179171"/>
                      <a:pt x="414279" y="179171"/>
                    </a:cubicBezTo>
                    <a:cubicBezTo>
                      <a:pt x="414279" y="198021"/>
                      <a:pt x="414279" y="215805"/>
                      <a:pt x="414279" y="234801"/>
                    </a:cubicBezTo>
                    <a:cubicBezTo>
                      <a:pt x="405095" y="234801"/>
                      <a:pt x="395882" y="234801"/>
                      <a:pt x="387500" y="234801"/>
                    </a:cubicBezTo>
                    <a:cubicBezTo>
                      <a:pt x="381602" y="251622"/>
                      <a:pt x="376564" y="267274"/>
                      <a:pt x="370563" y="282562"/>
                    </a:cubicBezTo>
                    <a:cubicBezTo>
                      <a:pt x="367570" y="290213"/>
                      <a:pt x="363671" y="297820"/>
                      <a:pt x="358678" y="304274"/>
                    </a:cubicBezTo>
                    <a:cubicBezTo>
                      <a:pt x="352852" y="311779"/>
                      <a:pt x="353845" y="316918"/>
                      <a:pt x="361029" y="322043"/>
                    </a:cubicBezTo>
                    <a:cubicBezTo>
                      <a:pt x="365701" y="325372"/>
                      <a:pt x="370257" y="328833"/>
                      <a:pt x="374651" y="332089"/>
                    </a:cubicBezTo>
                    <a:cubicBezTo>
                      <a:pt x="359495" y="346924"/>
                      <a:pt x="346953" y="359203"/>
                      <a:pt x="333812" y="372067"/>
                    </a:cubicBezTo>
                    <a:cubicBezTo>
                      <a:pt x="334221" y="372213"/>
                      <a:pt x="333038" y="372096"/>
                      <a:pt x="332323" y="371454"/>
                    </a:cubicBezTo>
                    <a:cubicBezTo>
                      <a:pt x="325913" y="365759"/>
                      <a:pt x="320131" y="356371"/>
                      <a:pt x="313049" y="355276"/>
                    </a:cubicBezTo>
                    <a:cubicBezTo>
                      <a:pt x="306668" y="354283"/>
                      <a:pt x="299207" y="363116"/>
                      <a:pt x="291658" y="366256"/>
                    </a:cubicBezTo>
                    <a:cubicBezTo>
                      <a:pt x="273480" y="373819"/>
                      <a:pt x="254966" y="380609"/>
                      <a:pt x="234933" y="388333"/>
                    </a:cubicBezTo>
                    <a:cubicBezTo>
                      <a:pt x="234933" y="395531"/>
                      <a:pt x="234933" y="404759"/>
                      <a:pt x="234933" y="414673"/>
                    </a:cubicBezTo>
                    <a:cubicBezTo>
                      <a:pt x="216316" y="414673"/>
                      <a:pt x="198795" y="414673"/>
                      <a:pt x="179770" y="414673"/>
                    </a:cubicBezTo>
                    <a:cubicBezTo>
                      <a:pt x="179770" y="405328"/>
                      <a:pt x="179770" y="395838"/>
                      <a:pt x="179770" y="385836"/>
                    </a:cubicBezTo>
                    <a:cubicBezTo>
                      <a:pt x="152013" y="380638"/>
                      <a:pt x="127322" y="371147"/>
                      <a:pt x="104851" y="356064"/>
                    </a:cubicBezTo>
                    <a:cubicBezTo>
                      <a:pt x="103055" y="354867"/>
                      <a:pt x="98018" y="356137"/>
                      <a:pt x="96076" y="357962"/>
                    </a:cubicBezTo>
                    <a:cubicBezTo>
                      <a:pt x="90863" y="362868"/>
                      <a:pt x="86512" y="368694"/>
                      <a:pt x="81913" y="374053"/>
                    </a:cubicBezTo>
                    <a:cubicBezTo>
                      <a:pt x="67954" y="359422"/>
                      <a:pt x="55645" y="346515"/>
                      <a:pt x="41438" y="331607"/>
                    </a:cubicBezTo>
                    <a:cubicBezTo>
                      <a:pt x="45672" y="327986"/>
                      <a:pt x="51717" y="323460"/>
                      <a:pt x="56828" y="318043"/>
                    </a:cubicBezTo>
                    <a:cubicBezTo>
                      <a:pt x="58565" y="316203"/>
                      <a:pt x="59383" y="311151"/>
                      <a:pt x="58113" y="309194"/>
                    </a:cubicBezTo>
                    <a:cubicBezTo>
                      <a:pt x="43599" y="286840"/>
                      <a:pt x="33320" y="262865"/>
                      <a:pt x="28910" y="235488"/>
                    </a:cubicBezTo>
                    <a:cubicBezTo>
                      <a:pt x="19390" y="235488"/>
                      <a:pt x="10148" y="235488"/>
                      <a:pt x="0" y="235488"/>
                    </a:cubicBezTo>
                    <a:cubicBezTo>
                      <a:pt x="29" y="216637"/>
                      <a:pt x="29" y="198853"/>
                      <a:pt x="29" y="179507"/>
                    </a:cubicBezTo>
                    <a:close/>
                    <a:moveTo>
                      <a:pt x="345916" y="207074"/>
                    </a:moveTo>
                    <a:cubicBezTo>
                      <a:pt x="345011" y="129030"/>
                      <a:pt x="282781" y="67881"/>
                      <a:pt x="205030" y="68640"/>
                    </a:cubicBezTo>
                    <a:cubicBezTo>
                      <a:pt x="129016" y="69385"/>
                      <a:pt x="67808" y="132389"/>
                      <a:pt x="68465" y="209206"/>
                    </a:cubicBezTo>
                    <a:cubicBezTo>
                      <a:pt x="69122" y="285716"/>
                      <a:pt x="132389" y="346938"/>
                      <a:pt x="209833" y="346004"/>
                    </a:cubicBezTo>
                    <a:cubicBezTo>
                      <a:pt x="284635" y="345113"/>
                      <a:pt x="346778" y="281671"/>
                      <a:pt x="345916" y="207074"/>
                    </a:cubicBezTo>
                    <a:close/>
                  </a:path>
                </a:pathLst>
              </a:custGeom>
              <a:solidFill>
                <a:srgbClr val="28A8EA"/>
              </a:solidFill>
              <a:ln w="1456" cap="flat">
                <a:noFill/>
                <a:prstDash val="solid"/>
                <a:miter/>
              </a:ln>
            </p:spPr>
            <p:txBody>
              <a:bodyPr rtlCol="0" anchor="ctr"/>
              <a:lstStyle/>
              <a:p>
                <a:pPr defTabSz="932619">
                  <a:defRPr/>
                </a:pPr>
                <a:endParaRPr lang="en-US" sz="1836">
                  <a:solidFill>
                    <a:srgbClr val="3C3C41"/>
                  </a:solidFill>
                  <a:latin typeface="Segoe UI"/>
                </a:endParaRPr>
              </a:p>
            </p:txBody>
          </p:sp>
          <p:sp>
            <p:nvSpPr>
              <p:cNvPr id="117" name="Freeform: Shape 116">
                <a:extLst>
                  <a:ext uri="{FF2B5EF4-FFF2-40B4-BE49-F238E27FC236}">
                    <a16:creationId xmlns:a16="http://schemas.microsoft.com/office/drawing/2014/main" id="{7A84D9B2-3EC3-3760-1532-7E3F328501C1}"/>
                  </a:ext>
                  <a:ext uri="{C183D7F6-B498-43B3-948B-1728B52AA6E4}">
                    <adec:decorative xmlns:adec="http://schemas.microsoft.com/office/drawing/2017/decorative" val="1"/>
                  </a:ext>
                </a:extLst>
              </p:cNvPr>
              <p:cNvSpPr/>
              <p:nvPr/>
            </p:nvSpPr>
            <p:spPr>
              <a:xfrm>
                <a:off x="9761271" y="4587051"/>
                <a:ext cx="277480" cy="277381"/>
              </a:xfrm>
              <a:custGeom>
                <a:avLst/>
                <a:gdLst>
                  <a:gd name="connsiteX0" fmla="*/ 277471 w 277480"/>
                  <a:gd name="connsiteY0" fmla="*/ 138426 h 277381"/>
                  <a:gd name="connsiteX1" fmla="*/ 141374 w 277480"/>
                  <a:gd name="connsiteY1" fmla="*/ 277371 h 277381"/>
                  <a:gd name="connsiteX2" fmla="*/ 5 w 277480"/>
                  <a:gd name="connsiteY2" fmla="*/ 140573 h 277381"/>
                  <a:gd name="connsiteX3" fmla="*/ 136570 w 277480"/>
                  <a:gd name="connsiteY3" fmla="*/ 7 h 277381"/>
                  <a:gd name="connsiteX4" fmla="*/ 277471 w 277480"/>
                  <a:gd name="connsiteY4" fmla="*/ 138426 h 277381"/>
                  <a:gd name="connsiteX5" fmla="*/ 138351 w 277480"/>
                  <a:gd name="connsiteY5" fmla="*/ 242620 h 277381"/>
                  <a:gd name="connsiteX6" fmla="*/ 242662 w 277480"/>
                  <a:gd name="connsiteY6" fmla="*/ 139142 h 277381"/>
                  <a:gd name="connsiteX7" fmla="*/ 140147 w 277480"/>
                  <a:gd name="connsiteY7" fmla="*/ 34743 h 277381"/>
                  <a:gd name="connsiteX8" fmla="*/ 34756 w 277480"/>
                  <a:gd name="connsiteY8" fmla="*/ 137317 h 277381"/>
                  <a:gd name="connsiteX9" fmla="*/ 138351 w 277480"/>
                  <a:gd name="connsiteY9" fmla="*/ 242620 h 2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80" h="277381">
                    <a:moveTo>
                      <a:pt x="277471" y="138426"/>
                    </a:moveTo>
                    <a:cubicBezTo>
                      <a:pt x="278333" y="213024"/>
                      <a:pt x="216190" y="276466"/>
                      <a:pt x="141374" y="277371"/>
                    </a:cubicBezTo>
                    <a:cubicBezTo>
                      <a:pt x="63929" y="278306"/>
                      <a:pt x="662" y="217083"/>
                      <a:pt x="5" y="140573"/>
                    </a:cubicBezTo>
                    <a:cubicBezTo>
                      <a:pt x="-652" y="63756"/>
                      <a:pt x="60556" y="752"/>
                      <a:pt x="136570" y="7"/>
                    </a:cubicBezTo>
                    <a:cubicBezTo>
                      <a:pt x="214336" y="-767"/>
                      <a:pt x="276566" y="60383"/>
                      <a:pt x="277471" y="138426"/>
                    </a:cubicBezTo>
                    <a:close/>
                    <a:moveTo>
                      <a:pt x="138351" y="242620"/>
                    </a:moveTo>
                    <a:cubicBezTo>
                      <a:pt x="195500" y="242971"/>
                      <a:pt x="242341" y="196495"/>
                      <a:pt x="242662" y="139142"/>
                    </a:cubicBezTo>
                    <a:cubicBezTo>
                      <a:pt x="242983" y="82299"/>
                      <a:pt x="196873" y="35342"/>
                      <a:pt x="140147" y="34743"/>
                    </a:cubicBezTo>
                    <a:cubicBezTo>
                      <a:pt x="82589" y="34145"/>
                      <a:pt x="35296" y="80168"/>
                      <a:pt x="34756" y="137317"/>
                    </a:cubicBezTo>
                    <a:cubicBezTo>
                      <a:pt x="34230" y="195327"/>
                      <a:pt x="80399" y="242255"/>
                      <a:pt x="138351" y="242620"/>
                    </a:cubicBezTo>
                    <a:close/>
                  </a:path>
                </a:pathLst>
              </a:custGeom>
              <a:solidFill>
                <a:srgbClr val="0078D4"/>
              </a:solidFill>
              <a:ln w="1456" cap="flat">
                <a:noFill/>
                <a:prstDash val="solid"/>
                <a:miter/>
              </a:ln>
            </p:spPr>
            <p:txBody>
              <a:bodyPr rtlCol="0" anchor="ctr"/>
              <a:lstStyle/>
              <a:p>
                <a:pPr defTabSz="932619">
                  <a:defRPr/>
                </a:pPr>
                <a:endParaRPr lang="en-US" sz="1836">
                  <a:solidFill>
                    <a:srgbClr val="3C3C41"/>
                  </a:solidFill>
                  <a:latin typeface="Segoe UI"/>
                </a:endParaRPr>
              </a:p>
            </p:txBody>
          </p:sp>
        </p:grpSp>
      </p:grpSp>
      <p:sp>
        <p:nvSpPr>
          <p:cNvPr id="118" name="Content Placeholder 2">
            <a:extLst>
              <a:ext uri="{FF2B5EF4-FFF2-40B4-BE49-F238E27FC236}">
                <a16:creationId xmlns:a16="http://schemas.microsoft.com/office/drawing/2014/main" id="{C273B496-2565-870C-ADC6-AC43776CABB5}"/>
              </a:ext>
            </a:extLst>
          </p:cNvPr>
          <p:cNvSpPr txBox="1">
            <a:spLocks/>
          </p:cNvSpPr>
          <p:nvPr/>
        </p:nvSpPr>
        <p:spPr>
          <a:xfrm>
            <a:off x="2415963" y="3003037"/>
            <a:ext cx="2370650" cy="5022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15">
              <a:spcBef>
                <a:spcPts val="0"/>
              </a:spcBef>
              <a:spcAft>
                <a:spcPts val="587"/>
              </a:spcAft>
              <a:buSzTx/>
              <a:buNone/>
              <a:defRPr/>
            </a:pPr>
            <a:r>
              <a:rPr lang="en-US" sz="1632" dirty="0">
                <a:solidFill>
                  <a:srgbClr val="FFFFFF"/>
                </a:solidFill>
                <a:latin typeface="Segoe UI"/>
                <a:cs typeface="Segoe UI Semibold" panose="020B0702040204020203" pitchFamily="34" charset="0"/>
              </a:rPr>
              <a:t>Modernize business critical applications</a:t>
            </a:r>
            <a:endParaRPr lang="en-US" sz="1632" baseline="30000" dirty="0">
              <a:solidFill>
                <a:srgbClr val="FFFFFF"/>
              </a:solidFill>
              <a:latin typeface="Segoe UI"/>
              <a:cs typeface="Segoe UI Semibold" panose="020B0702040204020203" pitchFamily="34" charset="0"/>
            </a:endParaRPr>
          </a:p>
        </p:txBody>
      </p:sp>
      <p:grpSp>
        <p:nvGrpSpPr>
          <p:cNvPr id="119" name="Group 118">
            <a:extLst>
              <a:ext uri="{FF2B5EF4-FFF2-40B4-BE49-F238E27FC236}">
                <a16:creationId xmlns:a16="http://schemas.microsoft.com/office/drawing/2014/main" id="{4B4FF494-689B-3ABF-10AB-76167FAA6D3F}"/>
              </a:ext>
              <a:ext uri="{C183D7F6-B498-43B3-948B-1728B52AA6E4}">
                <adec:decorative xmlns:adec="http://schemas.microsoft.com/office/drawing/2017/decorative" val="1"/>
              </a:ext>
            </a:extLst>
          </p:cNvPr>
          <p:cNvGrpSpPr/>
          <p:nvPr/>
        </p:nvGrpSpPr>
        <p:grpSpPr>
          <a:xfrm>
            <a:off x="5647008" y="1883354"/>
            <a:ext cx="1053645" cy="806513"/>
            <a:chOff x="4093088" y="2678984"/>
            <a:chExt cx="1215263" cy="930224"/>
          </a:xfrm>
        </p:grpSpPr>
        <p:grpSp>
          <p:nvGrpSpPr>
            <p:cNvPr id="120" name="Group 119">
              <a:extLst>
                <a:ext uri="{FF2B5EF4-FFF2-40B4-BE49-F238E27FC236}">
                  <a16:creationId xmlns:a16="http://schemas.microsoft.com/office/drawing/2014/main" id="{3CCC0C09-9CB5-70A0-6D91-8BA8D76693E7}"/>
                </a:ext>
              </a:extLst>
            </p:cNvPr>
            <p:cNvGrpSpPr/>
            <p:nvPr/>
          </p:nvGrpSpPr>
          <p:grpSpPr>
            <a:xfrm>
              <a:off x="4442541" y="3339652"/>
              <a:ext cx="127080" cy="186382"/>
              <a:chOff x="9560338" y="2021173"/>
              <a:chExt cx="127080" cy="186382"/>
            </a:xfrm>
          </p:grpSpPr>
          <p:sp>
            <p:nvSpPr>
              <p:cNvPr id="148" name="Freeform: Shape 147">
                <a:extLst>
                  <a:ext uri="{FF2B5EF4-FFF2-40B4-BE49-F238E27FC236}">
                    <a16:creationId xmlns:a16="http://schemas.microsoft.com/office/drawing/2014/main" id="{E30FAA5D-18C6-DE78-CB11-0A62B2368F0F}"/>
                  </a:ext>
                  <a:ext uri="{C183D7F6-B498-43B3-948B-1728B52AA6E4}">
                    <adec:decorative xmlns:adec="http://schemas.microsoft.com/office/drawing/2017/decorative" val="1"/>
                  </a:ext>
                </a:extLst>
              </p:cNvPr>
              <p:cNvSpPr/>
              <p:nvPr/>
            </p:nvSpPr>
            <p:spPr>
              <a:xfrm>
                <a:off x="9560338" y="2141793"/>
                <a:ext cx="127080" cy="65762"/>
              </a:xfrm>
              <a:custGeom>
                <a:avLst/>
                <a:gdLst>
                  <a:gd name="connsiteX0" fmla="*/ 123984 w 149736"/>
                  <a:gd name="connsiteY0" fmla="*/ 0 h 77486"/>
                  <a:gd name="connsiteX1" fmla="*/ 123984 w 149736"/>
                  <a:gd name="connsiteY1" fmla="*/ 51734 h 77486"/>
                  <a:gd name="connsiteX2" fmla="*/ 0 w 149736"/>
                  <a:gd name="connsiteY2" fmla="*/ 51734 h 77486"/>
                  <a:gd name="connsiteX3" fmla="*/ 0 w 149736"/>
                  <a:gd name="connsiteY3" fmla="*/ 77486 h 77486"/>
                  <a:gd name="connsiteX4" fmla="*/ 149736 w 149736"/>
                  <a:gd name="connsiteY4" fmla="*/ 77486 h 77486"/>
                  <a:gd name="connsiteX5" fmla="*/ 149736 w 149736"/>
                  <a:gd name="connsiteY5" fmla="*/ 0 h 7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736" h="77486">
                    <a:moveTo>
                      <a:pt x="123984" y="0"/>
                    </a:moveTo>
                    <a:lnTo>
                      <a:pt x="123984" y="51734"/>
                    </a:lnTo>
                    <a:lnTo>
                      <a:pt x="0" y="51734"/>
                    </a:lnTo>
                    <a:lnTo>
                      <a:pt x="0" y="77486"/>
                    </a:lnTo>
                    <a:lnTo>
                      <a:pt x="149736" y="77486"/>
                    </a:lnTo>
                    <a:lnTo>
                      <a:pt x="149736" y="0"/>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sp>
            <p:nvSpPr>
              <p:cNvPr id="149" name="Freeform: Shape 148">
                <a:extLst>
                  <a:ext uri="{FF2B5EF4-FFF2-40B4-BE49-F238E27FC236}">
                    <a16:creationId xmlns:a16="http://schemas.microsoft.com/office/drawing/2014/main" id="{6EEF4519-1363-989C-F09E-7A1321BEFA5D}"/>
                  </a:ext>
                  <a:ext uri="{C183D7F6-B498-43B3-948B-1728B52AA6E4}">
                    <adec:decorative xmlns:adec="http://schemas.microsoft.com/office/drawing/2017/decorative" val="1"/>
                  </a:ext>
                </a:extLst>
              </p:cNvPr>
              <p:cNvSpPr/>
              <p:nvPr/>
            </p:nvSpPr>
            <p:spPr>
              <a:xfrm>
                <a:off x="9665562" y="2021173"/>
                <a:ext cx="21856" cy="93652"/>
              </a:xfrm>
              <a:custGeom>
                <a:avLst/>
                <a:gdLst>
                  <a:gd name="connsiteX0" fmla="*/ 0 w 25752"/>
                  <a:gd name="connsiteY0" fmla="*/ 0 h 110349"/>
                  <a:gd name="connsiteX1" fmla="*/ 25753 w 25752"/>
                  <a:gd name="connsiteY1" fmla="*/ 0 h 110349"/>
                  <a:gd name="connsiteX2" fmla="*/ 25753 w 25752"/>
                  <a:gd name="connsiteY2" fmla="*/ 110349 h 110349"/>
                  <a:gd name="connsiteX3" fmla="*/ 0 w 25752"/>
                  <a:gd name="connsiteY3" fmla="*/ 110349 h 110349"/>
                </a:gdLst>
                <a:ahLst/>
                <a:cxnLst>
                  <a:cxn ang="0">
                    <a:pos x="connsiteX0" y="connsiteY0"/>
                  </a:cxn>
                  <a:cxn ang="0">
                    <a:pos x="connsiteX1" y="connsiteY1"/>
                  </a:cxn>
                  <a:cxn ang="0">
                    <a:pos x="connsiteX2" y="connsiteY2"/>
                  </a:cxn>
                  <a:cxn ang="0">
                    <a:pos x="connsiteX3" y="connsiteY3"/>
                  </a:cxn>
                </a:cxnLst>
                <a:rect l="l" t="t" r="r" b="b"/>
                <a:pathLst>
                  <a:path w="25752" h="110349">
                    <a:moveTo>
                      <a:pt x="0" y="0"/>
                    </a:moveTo>
                    <a:lnTo>
                      <a:pt x="25753" y="0"/>
                    </a:lnTo>
                    <a:lnTo>
                      <a:pt x="25753" y="110349"/>
                    </a:lnTo>
                    <a:lnTo>
                      <a:pt x="0" y="110349"/>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grpSp>
        <p:sp>
          <p:nvSpPr>
            <p:cNvPr id="121" name="Freeform: Shape 120">
              <a:extLst>
                <a:ext uri="{FF2B5EF4-FFF2-40B4-BE49-F238E27FC236}">
                  <a16:creationId xmlns:a16="http://schemas.microsoft.com/office/drawing/2014/main" id="{5C2C64C6-5FFB-2602-BBB4-014BFCFAF2F2}"/>
                </a:ext>
                <a:ext uri="{C183D7F6-B498-43B3-948B-1728B52AA6E4}">
                  <adec:decorative xmlns:adec="http://schemas.microsoft.com/office/drawing/2017/decorative" val="1"/>
                </a:ext>
              </a:extLst>
            </p:cNvPr>
            <p:cNvSpPr/>
            <p:nvPr/>
          </p:nvSpPr>
          <p:spPr>
            <a:xfrm>
              <a:off x="4336478" y="3504178"/>
              <a:ext cx="82810" cy="21856"/>
            </a:xfrm>
            <a:custGeom>
              <a:avLst/>
              <a:gdLst>
                <a:gd name="connsiteX0" fmla="*/ 0 w 97573"/>
                <a:gd name="connsiteY0" fmla="*/ 0 h 25752"/>
                <a:gd name="connsiteX1" fmla="*/ 97573 w 97573"/>
                <a:gd name="connsiteY1" fmla="*/ 0 h 25752"/>
                <a:gd name="connsiteX2" fmla="*/ 97573 w 97573"/>
                <a:gd name="connsiteY2" fmla="*/ 25752 h 25752"/>
                <a:gd name="connsiteX3" fmla="*/ 0 w 9757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97573" h="25752">
                  <a:moveTo>
                    <a:pt x="0" y="0"/>
                  </a:moveTo>
                  <a:lnTo>
                    <a:pt x="97573" y="0"/>
                  </a:lnTo>
                  <a:lnTo>
                    <a:pt x="97573" y="25752"/>
                  </a:lnTo>
                  <a:lnTo>
                    <a:pt x="0" y="25752"/>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sp>
          <p:nvSpPr>
            <p:cNvPr id="122" name="Freeform: Shape 121">
              <a:extLst>
                <a:ext uri="{FF2B5EF4-FFF2-40B4-BE49-F238E27FC236}">
                  <a16:creationId xmlns:a16="http://schemas.microsoft.com/office/drawing/2014/main" id="{647D9597-0676-7CB7-D05F-B37B2ED78779}"/>
                </a:ext>
                <a:ext uri="{C183D7F6-B498-43B3-948B-1728B52AA6E4}">
                  <adec:decorative xmlns:adec="http://schemas.microsoft.com/office/drawing/2017/decorative" val="1"/>
                </a:ext>
              </a:extLst>
            </p:cNvPr>
            <p:cNvSpPr/>
            <p:nvPr/>
          </p:nvSpPr>
          <p:spPr>
            <a:xfrm>
              <a:off x="4308613" y="3345116"/>
              <a:ext cx="176001" cy="120207"/>
            </a:xfrm>
            <a:custGeom>
              <a:avLst/>
              <a:gdLst>
                <a:gd name="connsiteX0" fmla="*/ 181627 w 207379"/>
                <a:gd name="connsiteY0" fmla="*/ 0 h 141638"/>
                <a:gd name="connsiteX1" fmla="*/ 181627 w 207379"/>
                <a:gd name="connsiteY1" fmla="*/ 115886 h 141638"/>
                <a:gd name="connsiteX2" fmla="*/ 0 w 207379"/>
                <a:gd name="connsiteY2" fmla="*/ 115886 h 141638"/>
                <a:gd name="connsiteX3" fmla="*/ 0 w 207379"/>
                <a:gd name="connsiteY3" fmla="*/ 141639 h 141638"/>
                <a:gd name="connsiteX4" fmla="*/ 207379 w 207379"/>
                <a:gd name="connsiteY4" fmla="*/ 141639 h 141638"/>
                <a:gd name="connsiteX5" fmla="*/ 207379 w 20737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9" h="141638">
                  <a:moveTo>
                    <a:pt x="181627" y="0"/>
                  </a:moveTo>
                  <a:lnTo>
                    <a:pt x="181627" y="115886"/>
                  </a:lnTo>
                  <a:lnTo>
                    <a:pt x="0" y="115886"/>
                  </a:lnTo>
                  <a:lnTo>
                    <a:pt x="0" y="141639"/>
                  </a:lnTo>
                  <a:lnTo>
                    <a:pt x="207379" y="141639"/>
                  </a:lnTo>
                  <a:lnTo>
                    <a:pt x="207379" y="0"/>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grpSp>
          <p:nvGrpSpPr>
            <p:cNvPr id="123" name="Group 122">
              <a:extLst>
                <a:ext uri="{FF2B5EF4-FFF2-40B4-BE49-F238E27FC236}">
                  <a16:creationId xmlns:a16="http://schemas.microsoft.com/office/drawing/2014/main" id="{D54CC1A2-8E54-B1F6-DC75-CA807549A36E}"/>
                </a:ext>
              </a:extLst>
            </p:cNvPr>
            <p:cNvGrpSpPr/>
            <p:nvPr/>
          </p:nvGrpSpPr>
          <p:grpSpPr>
            <a:xfrm>
              <a:off x="4184094" y="3423433"/>
              <a:ext cx="110566" cy="63139"/>
              <a:chOff x="9301891" y="2104954"/>
              <a:chExt cx="110566" cy="63139"/>
            </a:xfrm>
          </p:grpSpPr>
          <p:sp>
            <p:nvSpPr>
              <p:cNvPr id="146" name="Freeform: Shape 145">
                <a:extLst>
                  <a:ext uri="{FF2B5EF4-FFF2-40B4-BE49-F238E27FC236}">
                    <a16:creationId xmlns:a16="http://schemas.microsoft.com/office/drawing/2014/main" id="{552FE2C7-F9D8-26D5-1F71-4E6203FE49E9}"/>
                  </a:ext>
                  <a:ext uri="{C183D7F6-B498-43B3-948B-1728B52AA6E4}">
                    <adec:decorative xmlns:adec="http://schemas.microsoft.com/office/drawing/2017/decorative" val="1"/>
                  </a:ext>
                </a:extLst>
              </p:cNvPr>
              <p:cNvSpPr/>
              <p:nvPr/>
            </p:nvSpPr>
            <p:spPr>
              <a:xfrm>
                <a:off x="9323140" y="2124988"/>
                <a:ext cx="89317" cy="21856"/>
              </a:xfrm>
              <a:custGeom>
                <a:avLst/>
                <a:gdLst>
                  <a:gd name="connsiteX0" fmla="*/ 0 w 105241"/>
                  <a:gd name="connsiteY0" fmla="*/ 0 h 25752"/>
                  <a:gd name="connsiteX1" fmla="*/ 105242 w 105241"/>
                  <a:gd name="connsiteY1" fmla="*/ 0 h 25752"/>
                  <a:gd name="connsiteX2" fmla="*/ 105242 w 105241"/>
                  <a:gd name="connsiteY2" fmla="*/ 25752 h 25752"/>
                  <a:gd name="connsiteX3" fmla="*/ 0 w 105241"/>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05241" h="25752">
                    <a:moveTo>
                      <a:pt x="0" y="0"/>
                    </a:moveTo>
                    <a:lnTo>
                      <a:pt x="105242" y="0"/>
                    </a:lnTo>
                    <a:lnTo>
                      <a:pt x="105242" y="25752"/>
                    </a:lnTo>
                    <a:lnTo>
                      <a:pt x="0" y="25752"/>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sp>
            <p:nvSpPr>
              <p:cNvPr id="147" name="Freeform: Shape 146">
                <a:extLst>
                  <a:ext uri="{FF2B5EF4-FFF2-40B4-BE49-F238E27FC236}">
                    <a16:creationId xmlns:a16="http://schemas.microsoft.com/office/drawing/2014/main" id="{766FD51C-AA9D-CD4C-BA31-379444E01414}"/>
                  </a:ext>
                  <a:ext uri="{C183D7F6-B498-43B3-948B-1728B52AA6E4}">
                    <adec:decorative xmlns:adec="http://schemas.microsoft.com/office/drawing/2017/decorative" val="1"/>
                  </a:ext>
                </a:extLst>
              </p:cNvPr>
              <p:cNvSpPr/>
              <p:nvPr/>
            </p:nvSpPr>
            <p:spPr>
              <a:xfrm>
                <a:off x="9301891" y="2104954"/>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grpSp>
        <p:sp>
          <p:nvSpPr>
            <p:cNvPr id="124" name="Freeform: Shape 123">
              <a:extLst>
                <a:ext uri="{FF2B5EF4-FFF2-40B4-BE49-F238E27FC236}">
                  <a16:creationId xmlns:a16="http://schemas.microsoft.com/office/drawing/2014/main" id="{2C123A5A-AC6C-4DD7-425A-0BCF6BA9B275}"/>
                </a:ext>
                <a:ext uri="{C183D7F6-B498-43B3-948B-1728B52AA6E4}">
                  <adec:decorative xmlns:adec="http://schemas.microsoft.com/office/drawing/2017/decorative" val="1"/>
                </a:ext>
              </a:extLst>
            </p:cNvPr>
            <p:cNvSpPr/>
            <p:nvPr/>
          </p:nvSpPr>
          <p:spPr>
            <a:xfrm>
              <a:off x="4582977" y="3346257"/>
              <a:ext cx="69732" cy="240488"/>
            </a:xfrm>
            <a:custGeom>
              <a:avLst/>
              <a:gdLst>
                <a:gd name="connsiteX0" fmla="*/ 56412 w 82164"/>
                <a:gd name="connsiteY0" fmla="*/ 0 h 283363"/>
                <a:gd name="connsiteX1" fmla="*/ 56412 w 82164"/>
                <a:gd name="connsiteY1" fmla="*/ 257611 h 283363"/>
                <a:gd name="connsiteX2" fmla="*/ 0 w 82164"/>
                <a:gd name="connsiteY2" fmla="*/ 257611 h 283363"/>
                <a:gd name="connsiteX3" fmla="*/ 0 w 82164"/>
                <a:gd name="connsiteY3" fmla="*/ 283363 h 283363"/>
                <a:gd name="connsiteX4" fmla="*/ 82165 w 82164"/>
                <a:gd name="connsiteY4" fmla="*/ 283363 h 283363"/>
                <a:gd name="connsiteX5" fmla="*/ 82165 w 82164"/>
                <a:gd name="connsiteY5" fmla="*/ 0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4" h="283363">
                  <a:moveTo>
                    <a:pt x="56412" y="0"/>
                  </a:moveTo>
                  <a:lnTo>
                    <a:pt x="56412" y="257611"/>
                  </a:lnTo>
                  <a:lnTo>
                    <a:pt x="0" y="257611"/>
                  </a:lnTo>
                  <a:lnTo>
                    <a:pt x="0" y="283363"/>
                  </a:lnTo>
                  <a:lnTo>
                    <a:pt x="82165" y="283363"/>
                  </a:lnTo>
                  <a:lnTo>
                    <a:pt x="82165" y="0"/>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grpSp>
          <p:nvGrpSpPr>
            <p:cNvPr id="125" name="Group 124">
              <a:extLst>
                <a:ext uri="{FF2B5EF4-FFF2-40B4-BE49-F238E27FC236}">
                  <a16:creationId xmlns:a16="http://schemas.microsoft.com/office/drawing/2014/main" id="{95920BD3-455B-C699-CA10-ED92335AE2BE}"/>
                </a:ext>
              </a:extLst>
            </p:cNvPr>
            <p:cNvGrpSpPr/>
            <p:nvPr/>
          </p:nvGrpSpPr>
          <p:grpSpPr>
            <a:xfrm>
              <a:off x="4258162" y="3546069"/>
              <a:ext cx="240184" cy="63139"/>
              <a:chOff x="9375959" y="2227590"/>
              <a:chExt cx="240184" cy="63139"/>
            </a:xfrm>
          </p:grpSpPr>
          <p:sp>
            <p:nvSpPr>
              <p:cNvPr id="144" name="Freeform: Shape 143">
                <a:extLst>
                  <a:ext uri="{FF2B5EF4-FFF2-40B4-BE49-F238E27FC236}">
                    <a16:creationId xmlns:a16="http://schemas.microsoft.com/office/drawing/2014/main" id="{9D60F199-E6E4-AF46-90C1-ACDDAA09C3FB}"/>
                  </a:ext>
                  <a:ext uri="{C183D7F6-B498-43B3-948B-1728B52AA6E4}">
                    <adec:decorative xmlns:adec="http://schemas.microsoft.com/office/drawing/2017/decorative" val="1"/>
                  </a:ext>
                </a:extLst>
              </p:cNvPr>
              <p:cNvSpPr/>
              <p:nvPr/>
            </p:nvSpPr>
            <p:spPr>
              <a:xfrm>
                <a:off x="9398422" y="2246410"/>
                <a:ext cx="217721" cy="21856"/>
              </a:xfrm>
              <a:custGeom>
                <a:avLst/>
                <a:gdLst>
                  <a:gd name="connsiteX0" fmla="*/ 0 w 256537"/>
                  <a:gd name="connsiteY0" fmla="*/ 0 h 25752"/>
                  <a:gd name="connsiteX1" fmla="*/ 256538 w 256537"/>
                  <a:gd name="connsiteY1" fmla="*/ 0 h 25752"/>
                  <a:gd name="connsiteX2" fmla="*/ 256538 w 256537"/>
                  <a:gd name="connsiteY2" fmla="*/ 25752 h 25752"/>
                  <a:gd name="connsiteX3" fmla="*/ 0 w 256537"/>
                  <a:gd name="connsiteY3" fmla="*/ 25752 h 25752"/>
                </a:gdLst>
                <a:ahLst/>
                <a:cxnLst>
                  <a:cxn ang="0">
                    <a:pos x="connsiteX0" y="connsiteY0"/>
                  </a:cxn>
                  <a:cxn ang="0">
                    <a:pos x="connsiteX1" y="connsiteY1"/>
                  </a:cxn>
                  <a:cxn ang="0">
                    <a:pos x="connsiteX2" y="connsiteY2"/>
                  </a:cxn>
                  <a:cxn ang="0">
                    <a:pos x="connsiteX3" y="connsiteY3"/>
                  </a:cxn>
                </a:cxnLst>
                <a:rect l="l" t="t" r="r" b="b"/>
                <a:pathLst>
                  <a:path w="256537" h="25752">
                    <a:moveTo>
                      <a:pt x="0" y="0"/>
                    </a:moveTo>
                    <a:lnTo>
                      <a:pt x="256538" y="0"/>
                    </a:lnTo>
                    <a:lnTo>
                      <a:pt x="256538" y="25752"/>
                    </a:lnTo>
                    <a:lnTo>
                      <a:pt x="0" y="25752"/>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sp>
            <p:nvSpPr>
              <p:cNvPr id="145" name="Freeform: Shape 144">
                <a:extLst>
                  <a:ext uri="{FF2B5EF4-FFF2-40B4-BE49-F238E27FC236}">
                    <a16:creationId xmlns:a16="http://schemas.microsoft.com/office/drawing/2014/main" id="{6206214F-8686-75AD-0EBF-9041DC986F1C}"/>
                  </a:ext>
                  <a:ext uri="{C183D7F6-B498-43B3-948B-1728B52AA6E4}">
                    <adec:decorative xmlns:adec="http://schemas.microsoft.com/office/drawing/2017/decorative" val="1"/>
                  </a:ext>
                </a:extLst>
              </p:cNvPr>
              <p:cNvSpPr/>
              <p:nvPr/>
            </p:nvSpPr>
            <p:spPr>
              <a:xfrm>
                <a:off x="9375959" y="2227590"/>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grpSp>
        <p:grpSp>
          <p:nvGrpSpPr>
            <p:cNvPr id="126" name="Group 125">
              <a:extLst>
                <a:ext uri="{FF2B5EF4-FFF2-40B4-BE49-F238E27FC236}">
                  <a16:creationId xmlns:a16="http://schemas.microsoft.com/office/drawing/2014/main" id="{4D86EEF2-BA49-DB32-AD5A-D08BB078FB68}"/>
                </a:ext>
              </a:extLst>
            </p:cNvPr>
            <p:cNvGrpSpPr/>
            <p:nvPr/>
          </p:nvGrpSpPr>
          <p:grpSpPr>
            <a:xfrm>
              <a:off x="4831795" y="3285011"/>
              <a:ext cx="233141" cy="186383"/>
              <a:chOff x="9949592" y="1966532"/>
              <a:chExt cx="233141" cy="186383"/>
            </a:xfrm>
          </p:grpSpPr>
          <p:sp>
            <p:nvSpPr>
              <p:cNvPr id="142" name="Freeform: Shape 141">
                <a:extLst>
                  <a:ext uri="{FF2B5EF4-FFF2-40B4-BE49-F238E27FC236}">
                    <a16:creationId xmlns:a16="http://schemas.microsoft.com/office/drawing/2014/main" id="{2C008677-E5AA-4332-8683-85641A967B83}"/>
                  </a:ext>
                  <a:ext uri="{C183D7F6-B498-43B3-948B-1728B52AA6E4}">
                    <adec:decorative xmlns:adec="http://schemas.microsoft.com/office/drawing/2017/decorative" val="1"/>
                  </a:ext>
                </a:extLst>
              </p:cNvPr>
              <p:cNvSpPr/>
              <p:nvPr/>
            </p:nvSpPr>
            <p:spPr>
              <a:xfrm>
                <a:off x="9949592" y="1966532"/>
                <a:ext cx="69258" cy="186382"/>
              </a:xfrm>
              <a:custGeom>
                <a:avLst/>
                <a:gdLst>
                  <a:gd name="connsiteX0" fmla="*/ 81607 w 81606"/>
                  <a:gd name="connsiteY0" fmla="*/ 193859 h 219611"/>
                  <a:gd name="connsiteX1" fmla="*/ 25752 w 81606"/>
                  <a:gd name="connsiteY1" fmla="*/ 193859 h 219611"/>
                  <a:gd name="connsiteX2" fmla="*/ 25752 w 81606"/>
                  <a:gd name="connsiteY2" fmla="*/ 0 h 219611"/>
                  <a:gd name="connsiteX3" fmla="*/ 0 w 81606"/>
                  <a:gd name="connsiteY3" fmla="*/ 0 h 219611"/>
                  <a:gd name="connsiteX4" fmla="*/ 0 w 81606"/>
                  <a:gd name="connsiteY4" fmla="*/ 219612 h 219611"/>
                  <a:gd name="connsiteX5" fmla="*/ 81607 w 81606"/>
                  <a:gd name="connsiteY5" fmla="*/ 219612 h 21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06" h="219611">
                    <a:moveTo>
                      <a:pt x="81607" y="193859"/>
                    </a:moveTo>
                    <a:lnTo>
                      <a:pt x="25752" y="193859"/>
                    </a:lnTo>
                    <a:lnTo>
                      <a:pt x="25752" y="0"/>
                    </a:lnTo>
                    <a:lnTo>
                      <a:pt x="0" y="0"/>
                    </a:lnTo>
                    <a:lnTo>
                      <a:pt x="0" y="219612"/>
                    </a:lnTo>
                    <a:lnTo>
                      <a:pt x="81607" y="219612"/>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sp>
            <p:nvSpPr>
              <p:cNvPr id="143" name="Freeform: Shape 142">
                <a:extLst>
                  <a:ext uri="{FF2B5EF4-FFF2-40B4-BE49-F238E27FC236}">
                    <a16:creationId xmlns:a16="http://schemas.microsoft.com/office/drawing/2014/main" id="{6D06A1ED-3777-DEFB-5A4C-E62CE732C81F}"/>
                  </a:ext>
                  <a:ext uri="{C183D7F6-B498-43B3-948B-1728B52AA6E4}">
                    <adec:decorative xmlns:adec="http://schemas.microsoft.com/office/drawing/2017/decorative" val="1"/>
                  </a:ext>
                </a:extLst>
              </p:cNvPr>
              <p:cNvSpPr/>
              <p:nvPr/>
            </p:nvSpPr>
            <p:spPr>
              <a:xfrm>
                <a:off x="10031867" y="2131059"/>
                <a:ext cx="150866" cy="21856"/>
              </a:xfrm>
              <a:custGeom>
                <a:avLst/>
                <a:gdLst>
                  <a:gd name="connsiteX0" fmla="*/ 0 w 177763"/>
                  <a:gd name="connsiteY0" fmla="*/ 0 h 25752"/>
                  <a:gd name="connsiteX1" fmla="*/ 177764 w 177763"/>
                  <a:gd name="connsiteY1" fmla="*/ 0 h 25752"/>
                  <a:gd name="connsiteX2" fmla="*/ 177764 w 177763"/>
                  <a:gd name="connsiteY2" fmla="*/ 25752 h 25752"/>
                  <a:gd name="connsiteX3" fmla="*/ 0 w 17776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77763" h="25752">
                    <a:moveTo>
                      <a:pt x="0" y="0"/>
                    </a:moveTo>
                    <a:lnTo>
                      <a:pt x="177764" y="0"/>
                    </a:lnTo>
                    <a:lnTo>
                      <a:pt x="177764" y="25752"/>
                    </a:lnTo>
                    <a:lnTo>
                      <a:pt x="0" y="25752"/>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grpSp>
        <p:grpSp>
          <p:nvGrpSpPr>
            <p:cNvPr id="127" name="Group 126">
              <a:extLst>
                <a:ext uri="{FF2B5EF4-FFF2-40B4-BE49-F238E27FC236}">
                  <a16:creationId xmlns:a16="http://schemas.microsoft.com/office/drawing/2014/main" id="{0F42AE24-3725-E900-EB54-56F5859202D4}"/>
                </a:ext>
              </a:extLst>
            </p:cNvPr>
            <p:cNvGrpSpPr/>
            <p:nvPr/>
          </p:nvGrpSpPr>
          <p:grpSpPr>
            <a:xfrm>
              <a:off x="4916803" y="3290476"/>
              <a:ext cx="300518" cy="141455"/>
              <a:chOff x="10034600" y="1971997"/>
              <a:chExt cx="300518" cy="141455"/>
            </a:xfrm>
          </p:grpSpPr>
          <p:sp>
            <p:nvSpPr>
              <p:cNvPr id="140" name="Freeform: Shape 139">
                <a:extLst>
                  <a:ext uri="{FF2B5EF4-FFF2-40B4-BE49-F238E27FC236}">
                    <a16:creationId xmlns:a16="http://schemas.microsoft.com/office/drawing/2014/main" id="{7F8D31FB-6D67-E362-B97C-9C6239FEA1E4}"/>
                  </a:ext>
                  <a:ext uri="{C183D7F6-B498-43B3-948B-1728B52AA6E4}">
                    <adec:decorative xmlns:adec="http://schemas.microsoft.com/office/drawing/2017/decorative" val="1"/>
                  </a:ext>
                </a:extLst>
              </p:cNvPr>
              <p:cNvSpPr/>
              <p:nvPr/>
            </p:nvSpPr>
            <p:spPr>
              <a:xfrm>
                <a:off x="10034600" y="1971997"/>
                <a:ext cx="279270" cy="120207"/>
              </a:xfrm>
              <a:custGeom>
                <a:avLst/>
                <a:gdLst>
                  <a:gd name="connsiteX0" fmla="*/ 0 w 329059"/>
                  <a:gd name="connsiteY0" fmla="*/ 141639 h 141638"/>
                  <a:gd name="connsiteX1" fmla="*/ 329060 w 329059"/>
                  <a:gd name="connsiteY1" fmla="*/ 141639 h 141638"/>
                  <a:gd name="connsiteX2" fmla="*/ 329060 w 329059"/>
                  <a:gd name="connsiteY2" fmla="*/ 115886 h 141638"/>
                  <a:gd name="connsiteX3" fmla="*/ 25752 w 329059"/>
                  <a:gd name="connsiteY3" fmla="*/ 115886 h 141638"/>
                  <a:gd name="connsiteX4" fmla="*/ 25752 w 329059"/>
                  <a:gd name="connsiteY4" fmla="*/ 0 h 141638"/>
                  <a:gd name="connsiteX5" fmla="*/ 0 w 32905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059" h="141638">
                    <a:moveTo>
                      <a:pt x="0" y="141639"/>
                    </a:moveTo>
                    <a:lnTo>
                      <a:pt x="329060" y="141639"/>
                    </a:lnTo>
                    <a:lnTo>
                      <a:pt x="329060" y="115886"/>
                    </a:lnTo>
                    <a:lnTo>
                      <a:pt x="25752" y="115886"/>
                    </a:lnTo>
                    <a:lnTo>
                      <a:pt x="25752" y="0"/>
                    </a:lnTo>
                    <a:lnTo>
                      <a:pt x="0" y="0"/>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sp>
            <p:nvSpPr>
              <p:cNvPr id="141" name="Freeform: Shape 140">
                <a:extLst>
                  <a:ext uri="{FF2B5EF4-FFF2-40B4-BE49-F238E27FC236}">
                    <a16:creationId xmlns:a16="http://schemas.microsoft.com/office/drawing/2014/main" id="{E0734415-36D5-28C1-C6D6-6F178BA91B3D}"/>
                  </a:ext>
                  <a:ext uri="{C183D7F6-B498-43B3-948B-1728B52AA6E4}">
                    <adec:decorative xmlns:adec="http://schemas.microsoft.com/office/drawing/2017/decorative" val="1"/>
                  </a:ext>
                </a:extLst>
              </p:cNvPr>
              <p:cNvSpPr/>
              <p:nvPr/>
            </p:nvSpPr>
            <p:spPr>
              <a:xfrm>
                <a:off x="10271979" y="2050313"/>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grpSp>
        <p:grpSp>
          <p:nvGrpSpPr>
            <p:cNvPr id="128" name="Graphic 1">
              <a:extLst>
                <a:ext uri="{FF2B5EF4-FFF2-40B4-BE49-F238E27FC236}">
                  <a16:creationId xmlns:a16="http://schemas.microsoft.com/office/drawing/2014/main" id="{4B3E4C6D-91EE-41B4-1933-84DAFB67E9E6}"/>
                </a:ext>
              </a:extLst>
            </p:cNvPr>
            <p:cNvGrpSpPr/>
            <p:nvPr/>
          </p:nvGrpSpPr>
          <p:grpSpPr>
            <a:xfrm>
              <a:off x="4748660" y="3291617"/>
              <a:ext cx="372070" cy="240488"/>
              <a:chOff x="9983388" y="1916516"/>
              <a:chExt cx="438407" cy="283363"/>
            </a:xfrm>
            <a:solidFill>
              <a:srgbClr val="0078D4"/>
            </a:solidFill>
          </p:grpSpPr>
          <p:sp>
            <p:nvSpPr>
              <p:cNvPr id="138" name="Freeform: Shape 137">
                <a:extLst>
                  <a:ext uri="{FF2B5EF4-FFF2-40B4-BE49-F238E27FC236}">
                    <a16:creationId xmlns:a16="http://schemas.microsoft.com/office/drawing/2014/main" id="{7D433CFA-8BBF-3BDA-4315-60D16F0806A0}"/>
                  </a:ext>
                  <a:ext uri="{C183D7F6-B498-43B3-948B-1728B52AA6E4}">
                    <adec:decorative xmlns:adec="http://schemas.microsoft.com/office/drawing/2017/decorative" val="1"/>
                  </a:ext>
                </a:extLst>
              </p:cNvPr>
              <p:cNvSpPr/>
              <p:nvPr/>
            </p:nvSpPr>
            <p:spPr>
              <a:xfrm>
                <a:off x="9983388" y="1916516"/>
                <a:ext cx="79775" cy="283363"/>
              </a:xfrm>
              <a:custGeom>
                <a:avLst/>
                <a:gdLst>
                  <a:gd name="connsiteX0" fmla="*/ 79775 w 79775"/>
                  <a:gd name="connsiteY0" fmla="*/ 257611 h 283363"/>
                  <a:gd name="connsiteX1" fmla="*/ 25752 w 79775"/>
                  <a:gd name="connsiteY1" fmla="*/ 257611 h 283363"/>
                  <a:gd name="connsiteX2" fmla="*/ 25752 w 79775"/>
                  <a:gd name="connsiteY2" fmla="*/ 0 h 283363"/>
                  <a:gd name="connsiteX3" fmla="*/ 0 w 79775"/>
                  <a:gd name="connsiteY3" fmla="*/ 0 h 283363"/>
                  <a:gd name="connsiteX4" fmla="*/ 0 w 79775"/>
                  <a:gd name="connsiteY4" fmla="*/ 283363 h 283363"/>
                  <a:gd name="connsiteX5" fmla="*/ 79775 w 79775"/>
                  <a:gd name="connsiteY5" fmla="*/ 283363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75" h="283363">
                    <a:moveTo>
                      <a:pt x="79775" y="257611"/>
                    </a:moveTo>
                    <a:lnTo>
                      <a:pt x="25752" y="257611"/>
                    </a:lnTo>
                    <a:lnTo>
                      <a:pt x="25752" y="0"/>
                    </a:lnTo>
                    <a:lnTo>
                      <a:pt x="0" y="0"/>
                    </a:lnTo>
                    <a:lnTo>
                      <a:pt x="0" y="283363"/>
                    </a:lnTo>
                    <a:lnTo>
                      <a:pt x="79775" y="283363"/>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sp>
            <p:nvSpPr>
              <p:cNvPr id="139" name="Freeform: Shape 138">
                <a:extLst>
                  <a:ext uri="{FF2B5EF4-FFF2-40B4-BE49-F238E27FC236}">
                    <a16:creationId xmlns:a16="http://schemas.microsoft.com/office/drawing/2014/main" id="{F8D54A80-547F-A3C3-EFC5-E9392CA296CF}"/>
                  </a:ext>
                  <a:ext uri="{C183D7F6-B498-43B3-948B-1728B52AA6E4}">
                    <adec:decorative xmlns:adec="http://schemas.microsoft.com/office/drawing/2017/decorative" val="1"/>
                  </a:ext>
                </a:extLst>
              </p:cNvPr>
              <p:cNvSpPr/>
              <p:nvPr/>
            </p:nvSpPr>
            <p:spPr>
              <a:xfrm>
                <a:off x="10092750" y="2174127"/>
                <a:ext cx="329045" cy="25752"/>
              </a:xfrm>
              <a:custGeom>
                <a:avLst/>
                <a:gdLst>
                  <a:gd name="connsiteX0" fmla="*/ 0 w 329045"/>
                  <a:gd name="connsiteY0" fmla="*/ 0 h 25752"/>
                  <a:gd name="connsiteX1" fmla="*/ 329045 w 329045"/>
                  <a:gd name="connsiteY1" fmla="*/ 0 h 25752"/>
                  <a:gd name="connsiteX2" fmla="*/ 329045 w 329045"/>
                  <a:gd name="connsiteY2" fmla="*/ 25752 h 25752"/>
                  <a:gd name="connsiteX3" fmla="*/ 0 w 329045"/>
                  <a:gd name="connsiteY3" fmla="*/ 25752 h 25752"/>
                </a:gdLst>
                <a:ahLst/>
                <a:cxnLst>
                  <a:cxn ang="0">
                    <a:pos x="connsiteX0" y="connsiteY0"/>
                  </a:cxn>
                  <a:cxn ang="0">
                    <a:pos x="connsiteX1" y="connsiteY1"/>
                  </a:cxn>
                  <a:cxn ang="0">
                    <a:pos x="connsiteX2" y="connsiteY2"/>
                  </a:cxn>
                  <a:cxn ang="0">
                    <a:pos x="connsiteX3" y="connsiteY3"/>
                  </a:cxn>
                </a:cxnLst>
                <a:rect l="l" t="t" r="r" b="b"/>
                <a:pathLst>
                  <a:path w="329045" h="25752">
                    <a:moveTo>
                      <a:pt x="0" y="0"/>
                    </a:moveTo>
                    <a:lnTo>
                      <a:pt x="329045" y="0"/>
                    </a:lnTo>
                    <a:lnTo>
                      <a:pt x="329045" y="25752"/>
                    </a:lnTo>
                    <a:lnTo>
                      <a:pt x="0" y="25752"/>
                    </a:ln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grpSp>
        <p:sp>
          <p:nvSpPr>
            <p:cNvPr id="129" name="Freeform: Shape 128">
              <a:extLst>
                <a:ext uri="{FF2B5EF4-FFF2-40B4-BE49-F238E27FC236}">
                  <a16:creationId xmlns:a16="http://schemas.microsoft.com/office/drawing/2014/main" id="{7918DDA8-02CE-A9FE-3918-81C3EF433038}"/>
                </a:ext>
                <a:ext uri="{C183D7F6-B498-43B3-948B-1728B52AA6E4}">
                  <adec:decorative xmlns:adec="http://schemas.microsoft.com/office/drawing/2017/decorative" val="1"/>
                </a:ext>
              </a:extLst>
            </p:cNvPr>
            <p:cNvSpPr/>
            <p:nvPr/>
          </p:nvSpPr>
          <p:spPr>
            <a:xfrm>
              <a:off x="5080115" y="3491429"/>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sp>
          <p:nvSpPr>
            <p:cNvPr id="130" name="Saas delivery">
              <a:extLst>
                <a:ext uri="{FF2B5EF4-FFF2-40B4-BE49-F238E27FC236}">
                  <a16:creationId xmlns:a16="http://schemas.microsoft.com/office/drawing/2014/main" id="{1013E758-3F12-3297-461D-B5DC6B381BD1}"/>
                </a:ext>
                <a:ext uri="{C183D7F6-B498-43B3-948B-1728B52AA6E4}">
                  <adec:decorative xmlns:adec="http://schemas.microsoft.com/office/drawing/2017/decorative" val="1"/>
                </a:ext>
              </a:extLst>
            </p:cNvPr>
            <p:cNvSpPr/>
            <p:nvPr/>
          </p:nvSpPr>
          <p:spPr>
            <a:xfrm>
              <a:off x="4093088" y="2678984"/>
              <a:ext cx="1215263" cy="686628"/>
            </a:xfrm>
            <a:custGeom>
              <a:avLst/>
              <a:gdLst>
                <a:gd name="connsiteX0" fmla="*/ 704990 w 1431925"/>
                <a:gd name="connsiteY0" fmla="*/ 0 h 809043"/>
                <a:gd name="connsiteX1" fmla="*/ 1015036 w 1431925"/>
                <a:gd name="connsiteY1" fmla="*/ 210641 h 809043"/>
                <a:gd name="connsiteX2" fmla="*/ 1017912 w 1431925"/>
                <a:gd name="connsiteY2" fmla="*/ 220141 h 809043"/>
                <a:gd name="connsiteX3" fmla="*/ 1044995 w 1431925"/>
                <a:gd name="connsiteY3" fmla="*/ 209983 h 809043"/>
                <a:gd name="connsiteX4" fmla="*/ 1133683 w 1431925"/>
                <a:gd name="connsiteY4" fmla="*/ 196234 h 809043"/>
                <a:gd name="connsiteX5" fmla="*/ 1431926 w 1431925"/>
                <a:gd name="connsiteY5" fmla="*/ 501916 h 809043"/>
                <a:gd name="connsiteX6" fmla="*/ 1164186 w 1431925"/>
                <a:gd name="connsiteY6" fmla="*/ 806025 h 809043"/>
                <a:gd name="connsiteX7" fmla="*/ 1141438 w 1431925"/>
                <a:gd name="connsiteY7" fmla="*/ 807198 h 809043"/>
                <a:gd name="connsiteX8" fmla="*/ 1128976 w 1431925"/>
                <a:gd name="connsiteY8" fmla="*/ 808485 h 809043"/>
                <a:gd name="connsiteX9" fmla="*/ 167836 w 1431925"/>
                <a:gd name="connsiteY9" fmla="*/ 808485 h 809043"/>
                <a:gd name="connsiteX10" fmla="*/ 153858 w 1431925"/>
                <a:gd name="connsiteY10" fmla="*/ 809043 h 809043"/>
                <a:gd name="connsiteX11" fmla="*/ 121181 w 1431925"/>
                <a:gd name="connsiteY11" fmla="*/ 803593 h 809043"/>
                <a:gd name="connsiteX12" fmla="*/ 5610 w 1431925"/>
                <a:gd name="connsiteY12" fmla="*/ 598431 h 809043"/>
                <a:gd name="connsiteX13" fmla="*/ 173101 w 1431925"/>
                <a:gd name="connsiteY13" fmla="*/ 474533 h 809043"/>
                <a:gd name="connsiteX14" fmla="*/ 185562 w 1431925"/>
                <a:gd name="connsiteY14" fmla="*/ 476607 h 809043"/>
                <a:gd name="connsiteX15" fmla="*/ 182129 w 1431925"/>
                <a:gd name="connsiteY15" fmla="*/ 455590 h 809043"/>
                <a:gd name="connsiteX16" fmla="*/ 207438 w 1431925"/>
                <a:gd name="connsiteY16" fmla="*/ 343338 h 809043"/>
                <a:gd name="connsiteX17" fmla="*/ 360579 w 1431925"/>
                <a:gd name="connsiteY17" fmla="*/ 245250 h 809043"/>
                <a:gd name="connsiteX18" fmla="*/ 382755 w 1431925"/>
                <a:gd name="connsiteY18" fmla="*/ 245851 h 809043"/>
                <a:gd name="connsiteX19" fmla="*/ 383642 w 1431925"/>
                <a:gd name="connsiteY19" fmla="*/ 242317 h 809043"/>
                <a:gd name="connsiteX20" fmla="*/ 704990 w 1431925"/>
                <a:gd name="connsiteY20" fmla="*/ 0 h 809043"/>
                <a:gd name="connsiteX21" fmla="*/ 704990 w 1431925"/>
                <a:gd name="connsiteY21" fmla="*/ 0 h 80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925" h="809043">
                  <a:moveTo>
                    <a:pt x="704990" y="0"/>
                  </a:moveTo>
                  <a:cubicBezTo>
                    <a:pt x="844368" y="0"/>
                    <a:pt x="963960" y="86857"/>
                    <a:pt x="1015036" y="210641"/>
                  </a:cubicBezTo>
                  <a:lnTo>
                    <a:pt x="1017912" y="220141"/>
                  </a:lnTo>
                  <a:lnTo>
                    <a:pt x="1044995" y="209983"/>
                  </a:lnTo>
                  <a:cubicBezTo>
                    <a:pt x="1073008" y="201056"/>
                    <a:pt x="1102795" y="196234"/>
                    <a:pt x="1133683" y="196234"/>
                  </a:cubicBezTo>
                  <a:cubicBezTo>
                    <a:pt x="1298399" y="196234"/>
                    <a:pt x="1431926" y="333094"/>
                    <a:pt x="1431926" y="501916"/>
                  </a:cubicBezTo>
                  <a:cubicBezTo>
                    <a:pt x="1431926" y="660194"/>
                    <a:pt x="1314566" y="790373"/>
                    <a:pt x="1164186" y="806025"/>
                  </a:cubicBezTo>
                  <a:lnTo>
                    <a:pt x="1141438" y="807198"/>
                  </a:lnTo>
                  <a:lnTo>
                    <a:pt x="1128976" y="808485"/>
                  </a:lnTo>
                  <a:lnTo>
                    <a:pt x="167836" y="808485"/>
                  </a:lnTo>
                  <a:lnTo>
                    <a:pt x="153858" y="809043"/>
                  </a:lnTo>
                  <a:cubicBezTo>
                    <a:pt x="143013" y="808371"/>
                    <a:pt x="132083" y="806583"/>
                    <a:pt x="121181" y="803593"/>
                  </a:cubicBezTo>
                  <a:cubicBezTo>
                    <a:pt x="33995" y="779643"/>
                    <a:pt x="-17754" y="687792"/>
                    <a:pt x="5610" y="598431"/>
                  </a:cubicBezTo>
                  <a:cubicBezTo>
                    <a:pt x="26054" y="520243"/>
                    <a:pt x="97217" y="469854"/>
                    <a:pt x="173101" y="474533"/>
                  </a:cubicBezTo>
                  <a:lnTo>
                    <a:pt x="185562" y="476607"/>
                  </a:lnTo>
                  <a:lnTo>
                    <a:pt x="182129" y="455590"/>
                  </a:lnTo>
                  <a:cubicBezTo>
                    <a:pt x="179525" y="417720"/>
                    <a:pt x="187537" y="378676"/>
                    <a:pt x="207438" y="343338"/>
                  </a:cubicBezTo>
                  <a:cubicBezTo>
                    <a:pt x="240630" y="284422"/>
                    <a:pt x="299002" y="249713"/>
                    <a:pt x="360579" y="245250"/>
                  </a:cubicBezTo>
                  <a:lnTo>
                    <a:pt x="382755" y="245851"/>
                  </a:lnTo>
                  <a:lnTo>
                    <a:pt x="383642" y="242317"/>
                  </a:lnTo>
                  <a:cubicBezTo>
                    <a:pt x="426234" y="101937"/>
                    <a:pt x="553995" y="0"/>
                    <a:pt x="704990" y="0"/>
                  </a:cubicBezTo>
                  <a:lnTo>
                    <a:pt x="704990" y="0"/>
                  </a:lnTo>
                  <a:close/>
                </a:path>
              </a:pathLst>
            </a:custGeom>
            <a:solidFill>
              <a:srgbClr val="50E6FF"/>
            </a:solidFill>
            <a:ln w="1427" cap="flat">
              <a:noFill/>
              <a:prstDash val="solid"/>
              <a:miter/>
            </a:ln>
          </p:spPr>
          <p:txBody>
            <a:bodyPr rtlCol="0" anchor="ctr"/>
            <a:lstStyle/>
            <a:p>
              <a:pPr defTabSz="932619">
                <a:defRPr/>
              </a:pPr>
              <a:endParaRPr lang="en-US" sz="1836">
                <a:solidFill>
                  <a:srgbClr val="3C3C41"/>
                </a:solidFill>
                <a:latin typeface="Segoe UI"/>
              </a:endParaRPr>
            </a:p>
          </p:txBody>
        </p:sp>
        <p:sp>
          <p:nvSpPr>
            <p:cNvPr id="131" name="Freeform: Shape 130">
              <a:extLst>
                <a:ext uri="{FF2B5EF4-FFF2-40B4-BE49-F238E27FC236}">
                  <a16:creationId xmlns:a16="http://schemas.microsoft.com/office/drawing/2014/main" id="{484623AA-903C-AA3E-250B-0BA5AD05BF78}"/>
                </a:ext>
                <a:ext uri="{C183D7F6-B498-43B3-948B-1728B52AA6E4}">
                  <adec:decorative xmlns:adec="http://schemas.microsoft.com/office/drawing/2017/decorative" val="1"/>
                </a:ext>
              </a:extLst>
            </p:cNvPr>
            <p:cNvSpPr/>
            <p:nvPr/>
          </p:nvSpPr>
          <p:spPr>
            <a:xfrm>
              <a:off x="4900095" y="3028727"/>
              <a:ext cx="184561" cy="184730"/>
            </a:xfrm>
            <a:custGeom>
              <a:avLst/>
              <a:gdLst>
                <a:gd name="connsiteX0" fmla="*/ 0 w 217465"/>
                <a:gd name="connsiteY0" fmla="*/ 94226 h 217665"/>
                <a:gd name="connsiteX1" fmla="*/ 14636 w 217465"/>
                <a:gd name="connsiteY1" fmla="*/ 94226 h 217665"/>
                <a:gd name="connsiteX2" fmla="*/ 19901 w 217465"/>
                <a:gd name="connsiteY2" fmla="*/ 76671 h 217665"/>
                <a:gd name="connsiteX3" fmla="*/ 29258 w 217465"/>
                <a:gd name="connsiteY3" fmla="*/ 57943 h 217665"/>
                <a:gd name="connsiteX4" fmla="*/ 27970 w 217465"/>
                <a:gd name="connsiteY4" fmla="*/ 48543 h 217665"/>
                <a:gd name="connsiteX5" fmla="*/ 22047 w 217465"/>
                <a:gd name="connsiteY5" fmla="*/ 43035 h 217665"/>
                <a:gd name="connsiteX6" fmla="*/ 43336 w 217465"/>
                <a:gd name="connsiteY6" fmla="*/ 22419 h 217665"/>
                <a:gd name="connsiteX7" fmla="*/ 51033 w 217465"/>
                <a:gd name="connsiteY7" fmla="*/ 32648 h 217665"/>
                <a:gd name="connsiteX8" fmla="*/ 72579 w 217465"/>
                <a:gd name="connsiteY8" fmla="*/ 21518 h 217665"/>
                <a:gd name="connsiteX9" fmla="*/ 94154 w 217465"/>
                <a:gd name="connsiteY9" fmla="*/ 14564 h 217665"/>
                <a:gd name="connsiteX10" fmla="*/ 94154 w 217465"/>
                <a:gd name="connsiteY10" fmla="*/ 0 h 217665"/>
                <a:gd name="connsiteX11" fmla="*/ 123097 w 217465"/>
                <a:gd name="connsiteY11" fmla="*/ 0 h 217665"/>
                <a:gd name="connsiteX12" fmla="*/ 123097 w 217465"/>
                <a:gd name="connsiteY12" fmla="*/ 14507 h 217665"/>
                <a:gd name="connsiteX13" fmla="*/ 144843 w 217465"/>
                <a:gd name="connsiteY13" fmla="*/ 21503 h 217665"/>
                <a:gd name="connsiteX14" fmla="*/ 165589 w 217465"/>
                <a:gd name="connsiteY14" fmla="*/ 32191 h 217665"/>
                <a:gd name="connsiteX15" fmla="*/ 174273 w 217465"/>
                <a:gd name="connsiteY15" fmla="*/ 21475 h 217665"/>
                <a:gd name="connsiteX16" fmla="*/ 195690 w 217465"/>
                <a:gd name="connsiteY16" fmla="*/ 43550 h 217665"/>
                <a:gd name="connsiteX17" fmla="*/ 187678 w 217465"/>
                <a:gd name="connsiteY17" fmla="*/ 50661 h 217665"/>
                <a:gd name="connsiteX18" fmla="*/ 186920 w 217465"/>
                <a:gd name="connsiteY18" fmla="*/ 55325 h 217665"/>
                <a:gd name="connsiteX19" fmla="*/ 202272 w 217465"/>
                <a:gd name="connsiteY19" fmla="*/ 94040 h 217665"/>
                <a:gd name="connsiteX20" fmla="*/ 217466 w 217465"/>
                <a:gd name="connsiteY20" fmla="*/ 94040 h 217665"/>
                <a:gd name="connsiteX21" fmla="*/ 217466 w 217465"/>
                <a:gd name="connsiteY21" fmla="*/ 123240 h 217665"/>
                <a:gd name="connsiteX22" fmla="*/ 203402 w 217465"/>
                <a:gd name="connsiteY22" fmla="*/ 123240 h 217665"/>
                <a:gd name="connsiteX23" fmla="*/ 194517 w 217465"/>
                <a:gd name="connsiteY23" fmla="*/ 148306 h 217665"/>
                <a:gd name="connsiteX24" fmla="*/ 188279 w 217465"/>
                <a:gd name="connsiteY24" fmla="*/ 159708 h 217665"/>
                <a:gd name="connsiteX25" fmla="*/ 189510 w 217465"/>
                <a:gd name="connsiteY25" fmla="*/ 169037 h 217665"/>
                <a:gd name="connsiteX26" fmla="*/ 196663 w 217465"/>
                <a:gd name="connsiteY26" fmla="*/ 174302 h 217665"/>
                <a:gd name="connsiteX27" fmla="*/ 175231 w 217465"/>
                <a:gd name="connsiteY27" fmla="*/ 195290 h 217665"/>
                <a:gd name="connsiteX28" fmla="*/ 174445 w 217465"/>
                <a:gd name="connsiteY28" fmla="*/ 194975 h 217665"/>
                <a:gd name="connsiteX29" fmla="*/ 164330 w 217465"/>
                <a:gd name="connsiteY29" fmla="*/ 186491 h 217665"/>
                <a:gd name="connsiteX30" fmla="*/ 153099 w 217465"/>
                <a:gd name="connsiteY30" fmla="*/ 192257 h 217665"/>
                <a:gd name="connsiteX31" fmla="*/ 123326 w 217465"/>
                <a:gd name="connsiteY31" fmla="*/ 203845 h 217665"/>
                <a:gd name="connsiteX32" fmla="*/ 123326 w 217465"/>
                <a:gd name="connsiteY32" fmla="*/ 217666 h 217665"/>
                <a:gd name="connsiteX33" fmla="*/ 94369 w 217465"/>
                <a:gd name="connsiteY33" fmla="*/ 217666 h 217665"/>
                <a:gd name="connsiteX34" fmla="*/ 94369 w 217465"/>
                <a:gd name="connsiteY34" fmla="*/ 202529 h 217665"/>
                <a:gd name="connsiteX35" fmla="*/ 55039 w 217465"/>
                <a:gd name="connsiteY35" fmla="*/ 186906 h 217665"/>
                <a:gd name="connsiteX36" fmla="*/ 50432 w 217465"/>
                <a:gd name="connsiteY36" fmla="*/ 187907 h 217665"/>
                <a:gd name="connsiteX37" fmla="*/ 43007 w 217465"/>
                <a:gd name="connsiteY37" fmla="*/ 196349 h 217665"/>
                <a:gd name="connsiteX38" fmla="*/ 21761 w 217465"/>
                <a:gd name="connsiteY38" fmla="*/ 174073 h 217665"/>
                <a:gd name="connsiteX39" fmla="*/ 29844 w 217465"/>
                <a:gd name="connsiteY39" fmla="*/ 166948 h 217665"/>
                <a:gd name="connsiteX40" fmla="*/ 30517 w 217465"/>
                <a:gd name="connsiteY40" fmla="*/ 162298 h 217665"/>
                <a:gd name="connsiteX41" fmla="*/ 15194 w 217465"/>
                <a:gd name="connsiteY41" fmla="*/ 123612 h 217665"/>
                <a:gd name="connsiteX42" fmla="*/ 14 w 217465"/>
                <a:gd name="connsiteY42" fmla="*/ 123612 h 217665"/>
                <a:gd name="connsiteX43" fmla="*/ 0 w 217465"/>
                <a:gd name="connsiteY43" fmla="*/ 94226 h 217665"/>
                <a:gd name="connsiteX44" fmla="*/ 181569 w 217465"/>
                <a:gd name="connsiteY44" fmla="*/ 108690 h 217665"/>
                <a:gd name="connsiteX45" fmla="*/ 107617 w 217465"/>
                <a:gd name="connsiteY45" fmla="*/ 36025 h 217665"/>
                <a:gd name="connsiteX46" fmla="*/ 35925 w 217465"/>
                <a:gd name="connsiteY46" fmla="*/ 109820 h 217665"/>
                <a:gd name="connsiteX47" fmla="*/ 110135 w 217465"/>
                <a:gd name="connsiteY47" fmla="*/ 181627 h 217665"/>
                <a:gd name="connsiteX48" fmla="*/ 181569 w 217465"/>
                <a:gd name="connsiteY48" fmla="*/ 108690 h 2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7465" h="217665">
                  <a:moveTo>
                    <a:pt x="0" y="94226"/>
                  </a:moveTo>
                  <a:cubicBezTo>
                    <a:pt x="5108" y="94226"/>
                    <a:pt x="9800" y="94226"/>
                    <a:pt x="14636" y="94226"/>
                  </a:cubicBezTo>
                  <a:cubicBezTo>
                    <a:pt x="16424" y="88131"/>
                    <a:pt x="17669" y="82208"/>
                    <a:pt x="19901" y="76671"/>
                  </a:cubicBezTo>
                  <a:cubicBezTo>
                    <a:pt x="22519" y="70204"/>
                    <a:pt x="25481" y="63766"/>
                    <a:pt x="29258" y="57943"/>
                  </a:cubicBezTo>
                  <a:cubicBezTo>
                    <a:pt x="31962" y="53794"/>
                    <a:pt x="31590" y="51362"/>
                    <a:pt x="27970" y="48543"/>
                  </a:cubicBezTo>
                  <a:cubicBezTo>
                    <a:pt x="25738" y="46812"/>
                    <a:pt x="23821" y="44709"/>
                    <a:pt x="22047" y="43035"/>
                  </a:cubicBezTo>
                  <a:cubicBezTo>
                    <a:pt x="29115" y="36197"/>
                    <a:pt x="35825" y="29701"/>
                    <a:pt x="43336" y="22419"/>
                  </a:cubicBezTo>
                  <a:cubicBezTo>
                    <a:pt x="45467" y="25266"/>
                    <a:pt x="48515" y="29286"/>
                    <a:pt x="51033" y="32648"/>
                  </a:cubicBezTo>
                  <a:cubicBezTo>
                    <a:pt x="59503" y="28213"/>
                    <a:pt x="65812" y="24336"/>
                    <a:pt x="72579" y="21518"/>
                  </a:cubicBezTo>
                  <a:cubicBezTo>
                    <a:pt x="79332" y="18713"/>
                    <a:pt x="86528" y="16968"/>
                    <a:pt x="94154" y="14564"/>
                  </a:cubicBezTo>
                  <a:cubicBezTo>
                    <a:pt x="94154" y="10043"/>
                    <a:pt x="94154" y="5193"/>
                    <a:pt x="94154" y="0"/>
                  </a:cubicBezTo>
                  <a:cubicBezTo>
                    <a:pt x="103926" y="0"/>
                    <a:pt x="113125" y="0"/>
                    <a:pt x="123097" y="0"/>
                  </a:cubicBezTo>
                  <a:cubicBezTo>
                    <a:pt x="123097" y="4893"/>
                    <a:pt x="123097" y="9872"/>
                    <a:pt x="123097" y="14507"/>
                  </a:cubicBezTo>
                  <a:cubicBezTo>
                    <a:pt x="130909" y="16968"/>
                    <a:pt x="138105" y="18699"/>
                    <a:pt x="144843" y="21503"/>
                  </a:cubicBezTo>
                  <a:cubicBezTo>
                    <a:pt x="151611" y="24307"/>
                    <a:pt x="157920" y="28185"/>
                    <a:pt x="165589" y="32191"/>
                  </a:cubicBezTo>
                  <a:cubicBezTo>
                    <a:pt x="168278" y="28857"/>
                    <a:pt x="171369" y="25066"/>
                    <a:pt x="174273" y="21475"/>
                  </a:cubicBezTo>
                  <a:cubicBezTo>
                    <a:pt x="181641" y="29072"/>
                    <a:pt x="188151" y="35782"/>
                    <a:pt x="195690" y="43550"/>
                  </a:cubicBezTo>
                  <a:cubicBezTo>
                    <a:pt x="193516" y="45425"/>
                    <a:pt x="190354" y="47814"/>
                    <a:pt x="187678" y="50661"/>
                  </a:cubicBezTo>
                  <a:cubicBezTo>
                    <a:pt x="186748" y="51648"/>
                    <a:pt x="186262" y="54309"/>
                    <a:pt x="186920" y="55325"/>
                  </a:cubicBezTo>
                  <a:cubicBezTo>
                    <a:pt x="194646" y="67028"/>
                    <a:pt x="199796" y="79733"/>
                    <a:pt x="202272" y="94040"/>
                  </a:cubicBezTo>
                  <a:cubicBezTo>
                    <a:pt x="207308" y="94040"/>
                    <a:pt x="212158" y="94040"/>
                    <a:pt x="217466" y="94040"/>
                  </a:cubicBezTo>
                  <a:cubicBezTo>
                    <a:pt x="217466" y="103926"/>
                    <a:pt x="217466" y="113268"/>
                    <a:pt x="217466" y="123240"/>
                  </a:cubicBezTo>
                  <a:cubicBezTo>
                    <a:pt x="212644" y="123240"/>
                    <a:pt x="207808" y="123240"/>
                    <a:pt x="203402" y="123240"/>
                  </a:cubicBezTo>
                  <a:cubicBezTo>
                    <a:pt x="200312" y="132067"/>
                    <a:pt x="197665" y="140280"/>
                    <a:pt x="194517" y="148306"/>
                  </a:cubicBezTo>
                  <a:cubicBezTo>
                    <a:pt x="192943" y="152312"/>
                    <a:pt x="190898" y="156318"/>
                    <a:pt x="188279" y="159708"/>
                  </a:cubicBezTo>
                  <a:cubicBezTo>
                    <a:pt x="185218" y="163643"/>
                    <a:pt x="185747" y="166347"/>
                    <a:pt x="189510" y="169037"/>
                  </a:cubicBezTo>
                  <a:cubicBezTo>
                    <a:pt x="191956" y="170782"/>
                    <a:pt x="194360" y="172599"/>
                    <a:pt x="196663" y="174302"/>
                  </a:cubicBezTo>
                  <a:cubicBezTo>
                    <a:pt x="188709" y="182084"/>
                    <a:pt x="182127" y="188537"/>
                    <a:pt x="175231" y="195290"/>
                  </a:cubicBezTo>
                  <a:cubicBezTo>
                    <a:pt x="175446" y="195376"/>
                    <a:pt x="174831" y="195304"/>
                    <a:pt x="174445" y="194975"/>
                  </a:cubicBezTo>
                  <a:cubicBezTo>
                    <a:pt x="171082" y="191985"/>
                    <a:pt x="168049" y="187063"/>
                    <a:pt x="164330" y="186491"/>
                  </a:cubicBezTo>
                  <a:cubicBezTo>
                    <a:pt x="160982" y="185976"/>
                    <a:pt x="157062" y="190611"/>
                    <a:pt x="153099" y="192257"/>
                  </a:cubicBezTo>
                  <a:cubicBezTo>
                    <a:pt x="143556" y="196234"/>
                    <a:pt x="133841" y="199782"/>
                    <a:pt x="123326" y="203845"/>
                  </a:cubicBezTo>
                  <a:cubicBezTo>
                    <a:pt x="123326" y="207622"/>
                    <a:pt x="123326" y="212472"/>
                    <a:pt x="123326" y="217666"/>
                  </a:cubicBezTo>
                  <a:cubicBezTo>
                    <a:pt x="113554" y="217666"/>
                    <a:pt x="104355" y="217666"/>
                    <a:pt x="94369" y="217666"/>
                  </a:cubicBezTo>
                  <a:cubicBezTo>
                    <a:pt x="94369" y="212759"/>
                    <a:pt x="94369" y="207780"/>
                    <a:pt x="94369" y="202529"/>
                  </a:cubicBezTo>
                  <a:cubicBezTo>
                    <a:pt x="79790" y="199796"/>
                    <a:pt x="66842" y="194818"/>
                    <a:pt x="55039" y="186906"/>
                  </a:cubicBezTo>
                  <a:cubicBezTo>
                    <a:pt x="54095" y="186276"/>
                    <a:pt x="51448" y="186949"/>
                    <a:pt x="50432" y="187907"/>
                  </a:cubicBezTo>
                  <a:cubicBezTo>
                    <a:pt x="47699" y="190483"/>
                    <a:pt x="45410" y="193544"/>
                    <a:pt x="43007" y="196349"/>
                  </a:cubicBezTo>
                  <a:cubicBezTo>
                    <a:pt x="35682" y="188666"/>
                    <a:pt x="29215" y="181884"/>
                    <a:pt x="21761" y="174073"/>
                  </a:cubicBezTo>
                  <a:cubicBezTo>
                    <a:pt x="23978" y="172170"/>
                    <a:pt x="27155" y="169795"/>
                    <a:pt x="29844" y="166948"/>
                  </a:cubicBezTo>
                  <a:cubicBezTo>
                    <a:pt x="30760" y="165989"/>
                    <a:pt x="31189" y="163328"/>
                    <a:pt x="30517" y="162298"/>
                  </a:cubicBezTo>
                  <a:cubicBezTo>
                    <a:pt x="22905" y="150566"/>
                    <a:pt x="17497" y="137976"/>
                    <a:pt x="15194" y="123612"/>
                  </a:cubicBezTo>
                  <a:cubicBezTo>
                    <a:pt x="10201" y="123612"/>
                    <a:pt x="5336" y="123612"/>
                    <a:pt x="14" y="123612"/>
                  </a:cubicBezTo>
                  <a:cubicBezTo>
                    <a:pt x="0" y="113712"/>
                    <a:pt x="0" y="104383"/>
                    <a:pt x="0" y="94226"/>
                  </a:cubicBezTo>
                  <a:close/>
                  <a:moveTo>
                    <a:pt x="181569" y="108690"/>
                  </a:moveTo>
                  <a:cubicBezTo>
                    <a:pt x="181097" y="67729"/>
                    <a:pt x="148435" y="35624"/>
                    <a:pt x="107617" y="36025"/>
                  </a:cubicBezTo>
                  <a:cubicBezTo>
                    <a:pt x="67715" y="36411"/>
                    <a:pt x="35581" y="69489"/>
                    <a:pt x="35925" y="109820"/>
                  </a:cubicBezTo>
                  <a:cubicBezTo>
                    <a:pt x="36268" y="149980"/>
                    <a:pt x="69475" y="182127"/>
                    <a:pt x="110135" y="181627"/>
                  </a:cubicBezTo>
                  <a:cubicBezTo>
                    <a:pt x="149407" y="181155"/>
                    <a:pt x="182027" y="147862"/>
                    <a:pt x="181569" y="108690"/>
                  </a:cubicBezTo>
                  <a:close/>
                </a:path>
              </a:pathLst>
            </a:custGeom>
            <a:solidFill>
              <a:srgbClr val="28A8EA"/>
            </a:solidFill>
            <a:ln w="1427" cap="flat">
              <a:noFill/>
              <a:prstDash val="solid"/>
              <a:miter/>
            </a:ln>
          </p:spPr>
          <p:txBody>
            <a:bodyPr rtlCol="0" anchor="ctr"/>
            <a:lstStyle/>
            <a:p>
              <a:pPr defTabSz="932619">
                <a:defRPr/>
              </a:pPr>
              <a:endParaRPr lang="en-US" sz="1836">
                <a:solidFill>
                  <a:srgbClr val="3C3C41"/>
                </a:solidFill>
                <a:latin typeface="Segoe UI"/>
              </a:endParaRPr>
            </a:p>
          </p:txBody>
        </p:sp>
        <p:grpSp>
          <p:nvGrpSpPr>
            <p:cNvPr id="132" name="Group 131">
              <a:extLst>
                <a:ext uri="{FF2B5EF4-FFF2-40B4-BE49-F238E27FC236}">
                  <a16:creationId xmlns:a16="http://schemas.microsoft.com/office/drawing/2014/main" id="{8F15503A-0E42-F2DE-302B-75594BE6DD60}"/>
                </a:ext>
              </a:extLst>
            </p:cNvPr>
            <p:cNvGrpSpPr/>
            <p:nvPr/>
          </p:nvGrpSpPr>
          <p:grpSpPr>
            <a:xfrm>
              <a:off x="4489823" y="2852750"/>
              <a:ext cx="344522" cy="344838"/>
              <a:chOff x="9607620" y="1534271"/>
              <a:chExt cx="344522" cy="344838"/>
            </a:xfrm>
          </p:grpSpPr>
          <p:sp>
            <p:nvSpPr>
              <p:cNvPr id="136" name="Freeform: Shape 135">
                <a:extLst>
                  <a:ext uri="{FF2B5EF4-FFF2-40B4-BE49-F238E27FC236}">
                    <a16:creationId xmlns:a16="http://schemas.microsoft.com/office/drawing/2014/main" id="{719D55B5-42C2-785A-A933-8B9EDE6E76C2}"/>
                  </a:ext>
                  <a:ext uri="{C183D7F6-B498-43B3-948B-1728B52AA6E4}">
                    <adec:decorative xmlns:adec="http://schemas.microsoft.com/office/drawing/2017/decorative" val="1"/>
                  </a:ext>
                </a:extLst>
              </p:cNvPr>
              <p:cNvSpPr/>
              <p:nvPr/>
            </p:nvSpPr>
            <p:spPr>
              <a:xfrm>
                <a:off x="9607620" y="1534271"/>
                <a:ext cx="344522" cy="344838"/>
              </a:xfrm>
              <a:custGeom>
                <a:avLst/>
                <a:gdLst>
                  <a:gd name="connsiteX0" fmla="*/ 43 w 405945"/>
                  <a:gd name="connsiteY0" fmla="*/ 175890 h 406317"/>
                  <a:gd name="connsiteX1" fmla="*/ 27355 w 405945"/>
                  <a:gd name="connsiteY1" fmla="*/ 175890 h 406317"/>
                  <a:gd name="connsiteX2" fmla="*/ 37184 w 405945"/>
                  <a:gd name="connsiteY2" fmla="*/ 143127 h 406317"/>
                  <a:gd name="connsiteX3" fmla="*/ 54653 w 405945"/>
                  <a:gd name="connsiteY3" fmla="*/ 108161 h 406317"/>
                  <a:gd name="connsiteX4" fmla="*/ 52249 w 405945"/>
                  <a:gd name="connsiteY4" fmla="*/ 90620 h 406317"/>
                  <a:gd name="connsiteX5" fmla="*/ 41175 w 405945"/>
                  <a:gd name="connsiteY5" fmla="*/ 80333 h 406317"/>
                  <a:gd name="connsiteX6" fmla="*/ 80920 w 405945"/>
                  <a:gd name="connsiteY6" fmla="*/ 41862 h 406317"/>
                  <a:gd name="connsiteX7" fmla="*/ 95284 w 405945"/>
                  <a:gd name="connsiteY7" fmla="*/ 60948 h 406317"/>
                  <a:gd name="connsiteX8" fmla="*/ 135487 w 405945"/>
                  <a:gd name="connsiteY8" fmla="*/ 40174 h 406317"/>
                  <a:gd name="connsiteX9" fmla="*/ 175746 w 405945"/>
                  <a:gd name="connsiteY9" fmla="*/ 27197 h 406317"/>
                  <a:gd name="connsiteX10" fmla="*/ 175746 w 405945"/>
                  <a:gd name="connsiteY10" fmla="*/ 0 h 406317"/>
                  <a:gd name="connsiteX11" fmla="*/ 229784 w 405945"/>
                  <a:gd name="connsiteY11" fmla="*/ 0 h 406317"/>
                  <a:gd name="connsiteX12" fmla="*/ 229784 w 405945"/>
                  <a:gd name="connsiteY12" fmla="*/ 27069 h 406317"/>
                  <a:gd name="connsiteX13" fmla="*/ 270387 w 405945"/>
                  <a:gd name="connsiteY13" fmla="*/ 40145 h 406317"/>
                  <a:gd name="connsiteX14" fmla="*/ 309102 w 405945"/>
                  <a:gd name="connsiteY14" fmla="*/ 60103 h 406317"/>
                  <a:gd name="connsiteX15" fmla="*/ 325311 w 405945"/>
                  <a:gd name="connsiteY15" fmla="*/ 40088 h 406317"/>
                  <a:gd name="connsiteX16" fmla="*/ 365285 w 405945"/>
                  <a:gd name="connsiteY16" fmla="*/ 81306 h 406317"/>
                  <a:gd name="connsiteX17" fmla="*/ 350334 w 405945"/>
                  <a:gd name="connsiteY17" fmla="*/ 94583 h 406317"/>
                  <a:gd name="connsiteX18" fmla="*/ 348918 w 405945"/>
                  <a:gd name="connsiteY18" fmla="*/ 103282 h 406317"/>
                  <a:gd name="connsiteX19" fmla="*/ 377575 w 405945"/>
                  <a:gd name="connsiteY19" fmla="*/ 175561 h 406317"/>
                  <a:gd name="connsiteX20" fmla="*/ 405945 w 405945"/>
                  <a:gd name="connsiteY20" fmla="*/ 175561 h 406317"/>
                  <a:gd name="connsiteX21" fmla="*/ 405945 w 405945"/>
                  <a:gd name="connsiteY21" fmla="*/ 230070 h 406317"/>
                  <a:gd name="connsiteX22" fmla="*/ 379706 w 405945"/>
                  <a:gd name="connsiteY22" fmla="*/ 230070 h 406317"/>
                  <a:gd name="connsiteX23" fmla="*/ 363110 w 405945"/>
                  <a:gd name="connsiteY23" fmla="*/ 276868 h 406317"/>
                  <a:gd name="connsiteX24" fmla="*/ 351450 w 405945"/>
                  <a:gd name="connsiteY24" fmla="*/ 298142 h 406317"/>
                  <a:gd name="connsiteX25" fmla="*/ 353754 w 405945"/>
                  <a:gd name="connsiteY25" fmla="*/ 315554 h 406317"/>
                  <a:gd name="connsiteX26" fmla="*/ 367102 w 405945"/>
                  <a:gd name="connsiteY26" fmla="*/ 325397 h 406317"/>
                  <a:gd name="connsiteX27" fmla="*/ 327085 w 405945"/>
                  <a:gd name="connsiteY27" fmla="*/ 364570 h 406317"/>
                  <a:gd name="connsiteX28" fmla="*/ 325626 w 405945"/>
                  <a:gd name="connsiteY28" fmla="*/ 363969 h 406317"/>
                  <a:gd name="connsiteX29" fmla="*/ 306741 w 405945"/>
                  <a:gd name="connsiteY29" fmla="*/ 348117 h 406317"/>
                  <a:gd name="connsiteX30" fmla="*/ 285781 w 405945"/>
                  <a:gd name="connsiteY30" fmla="*/ 358875 h 406317"/>
                  <a:gd name="connsiteX31" fmla="*/ 230199 w 405945"/>
                  <a:gd name="connsiteY31" fmla="*/ 380508 h 406317"/>
                  <a:gd name="connsiteX32" fmla="*/ 230199 w 405945"/>
                  <a:gd name="connsiteY32" fmla="*/ 406317 h 406317"/>
                  <a:gd name="connsiteX33" fmla="*/ 176147 w 405945"/>
                  <a:gd name="connsiteY33" fmla="*/ 406317 h 406317"/>
                  <a:gd name="connsiteX34" fmla="*/ 176147 w 405945"/>
                  <a:gd name="connsiteY34" fmla="*/ 378061 h 406317"/>
                  <a:gd name="connsiteX35" fmla="*/ 102738 w 405945"/>
                  <a:gd name="connsiteY35" fmla="*/ 348889 h 406317"/>
                  <a:gd name="connsiteX36" fmla="*/ 94140 w 405945"/>
                  <a:gd name="connsiteY36" fmla="*/ 350749 h 406317"/>
                  <a:gd name="connsiteX37" fmla="*/ 80262 w 405945"/>
                  <a:gd name="connsiteY37" fmla="*/ 366515 h 406317"/>
                  <a:gd name="connsiteX38" fmla="*/ 40603 w 405945"/>
                  <a:gd name="connsiteY38" fmla="*/ 324925 h 406317"/>
                  <a:gd name="connsiteX39" fmla="*/ 55683 w 405945"/>
                  <a:gd name="connsiteY39" fmla="*/ 311634 h 406317"/>
                  <a:gd name="connsiteX40" fmla="*/ 56942 w 405945"/>
                  <a:gd name="connsiteY40" fmla="*/ 302964 h 406317"/>
                  <a:gd name="connsiteX41" fmla="*/ 28328 w 405945"/>
                  <a:gd name="connsiteY41" fmla="*/ 230742 h 406317"/>
                  <a:gd name="connsiteX42" fmla="*/ 0 w 405945"/>
                  <a:gd name="connsiteY42" fmla="*/ 230742 h 406317"/>
                  <a:gd name="connsiteX43" fmla="*/ 43 w 405945"/>
                  <a:gd name="connsiteY43" fmla="*/ 175890 h 406317"/>
                  <a:gd name="connsiteX44" fmla="*/ 338960 w 405945"/>
                  <a:gd name="connsiteY44" fmla="*/ 202901 h 406317"/>
                  <a:gd name="connsiteX45" fmla="*/ 200912 w 405945"/>
                  <a:gd name="connsiteY45" fmla="*/ 67257 h 406317"/>
                  <a:gd name="connsiteX46" fmla="*/ 67100 w 405945"/>
                  <a:gd name="connsiteY46" fmla="*/ 204990 h 406317"/>
                  <a:gd name="connsiteX47" fmla="*/ 205619 w 405945"/>
                  <a:gd name="connsiteY47" fmla="*/ 339032 h 406317"/>
                  <a:gd name="connsiteX48" fmla="*/ 338960 w 405945"/>
                  <a:gd name="connsiteY48" fmla="*/ 202901 h 40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5945" h="406317">
                    <a:moveTo>
                      <a:pt x="43" y="175890"/>
                    </a:moveTo>
                    <a:cubicBezTo>
                      <a:pt x="9571" y="175890"/>
                      <a:pt x="18327" y="175890"/>
                      <a:pt x="27355" y="175890"/>
                    </a:cubicBezTo>
                    <a:cubicBezTo>
                      <a:pt x="30688" y="164516"/>
                      <a:pt x="33006" y="153442"/>
                      <a:pt x="37184" y="143127"/>
                    </a:cubicBezTo>
                    <a:cubicBezTo>
                      <a:pt x="42062" y="131066"/>
                      <a:pt x="47599" y="119034"/>
                      <a:pt x="54653" y="108161"/>
                    </a:cubicBezTo>
                    <a:cubicBezTo>
                      <a:pt x="59689" y="100406"/>
                      <a:pt x="58988" y="95871"/>
                      <a:pt x="52249" y="90620"/>
                    </a:cubicBezTo>
                    <a:cubicBezTo>
                      <a:pt x="48100" y="87387"/>
                      <a:pt x="44495" y="83452"/>
                      <a:pt x="41175" y="80333"/>
                    </a:cubicBezTo>
                    <a:cubicBezTo>
                      <a:pt x="54381" y="67557"/>
                      <a:pt x="66885" y="55439"/>
                      <a:pt x="80920" y="41862"/>
                    </a:cubicBezTo>
                    <a:cubicBezTo>
                      <a:pt x="84912" y="47170"/>
                      <a:pt x="90577" y="54695"/>
                      <a:pt x="95284" y="60948"/>
                    </a:cubicBezTo>
                    <a:cubicBezTo>
                      <a:pt x="111093" y="52664"/>
                      <a:pt x="122882" y="45425"/>
                      <a:pt x="135487" y="40174"/>
                    </a:cubicBezTo>
                    <a:cubicBezTo>
                      <a:pt x="148091" y="34923"/>
                      <a:pt x="161525" y="31690"/>
                      <a:pt x="175746" y="27197"/>
                    </a:cubicBezTo>
                    <a:cubicBezTo>
                      <a:pt x="175746" y="18771"/>
                      <a:pt x="175746" y="9700"/>
                      <a:pt x="175746" y="0"/>
                    </a:cubicBezTo>
                    <a:cubicBezTo>
                      <a:pt x="193974" y="0"/>
                      <a:pt x="211156" y="0"/>
                      <a:pt x="229784" y="0"/>
                    </a:cubicBezTo>
                    <a:cubicBezTo>
                      <a:pt x="229784" y="9142"/>
                      <a:pt x="229784" y="18442"/>
                      <a:pt x="229784" y="27069"/>
                    </a:cubicBezTo>
                    <a:cubicBezTo>
                      <a:pt x="244363" y="31661"/>
                      <a:pt x="257782" y="34909"/>
                      <a:pt x="270387" y="40145"/>
                    </a:cubicBezTo>
                    <a:cubicBezTo>
                      <a:pt x="283006" y="45396"/>
                      <a:pt x="294809" y="52621"/>
                      <a:pt x="309102" y="60103"/>
                    </a:cubicBezTo>
                    <a:cubicBezTo>
                      <a:pt x="314138" y="53894"/>
                      <a:pt x="319889" y="46798"/>
                      <a:pt x="325311" y="40088"/>
                    </a:cubicBezTo>
                    <a:cubicBezTo>
                      <a:pt x="339060" y="54266"/>
                      <a:pt x="351207" y="66799"/>
                      <a:pt x="365285" y="81306"/>
                    </a:cubicBezTo>
                    <a:cubicBezTo>
                      <a:pt x="361222" y="84812"/>
                      <a:pt x="355313" y="89261"/>
                      <a:pt x="350334" y="94583"/>
                    </a:cubicBezTo>
                    <a:cubicBezTo>
                      <a:pt x="348603" y="96429"/>
                      <a:pt x="347687" y="101408"/>
                      <a:pt x="348918" y="103282"/>
                    </a:cubicBezTo>
                    <a:cubicBezTo>
                      <a:pt x="363339" y="125143"/>
                      <a:pt x="372939" y="148849"/>
                      <a:pt x="377575" y="175561"/>
                    </a:cubicBezTo>
                    <a:cubicBezTo>
                      <a:pt x="386960" y="175561"/>
                      <a:pt x="396031" y="175561"/>
                      <a:pt x="405945" y="175561"/>
                    </a:cubicBezTo>
                    <a:cubicBezTo>
                      <a:pt x="405945" y="194031"/>
                      <a:pt x="405945" y="211457"/>
                      <a:pt x="405945" y="230070"/>
                    </a:cubicBezTo>
                    <a:cubicBezTo>
                      <a:pt x="396946" y="230070"/>
                      <a:pt x="387918" y="230070"/>
                      <a:pt x="379706" y="230070"/>
                    </a:cubicBezTo>
                    <a:cubicBezTo>
                      <a:pt x="373926" y="246552"/>
                      <a:pt x="368990" y="261889"/>
                      <a:pt x="363110" y="276868"/>
                    </a:cubicBezTo>
                    <a:cubicBezTo>
                      <a:pt x="360177" y="284365"/>
                      <a:pt x="356357" y="291819"/>
                      <a:pt x="351450" y="298142"/>
                    </a:cubicBezTo>
                    <a:cubicBezTo>
                      <a:pt x="345742" y="305496"/>
                      <a:pt x="346715" y="310532"/>
                      <a:pt x="353754" y="315554"/>
                    </a:cubicBezTo>
                    <a:cubicBezTo>
                      <a:pt x="358332" y="318816"/>
                      <a:pt x="362796" y="322207"/>
                      <a:pt x="367102" y="325397"/>
                    </a:cubicBezTo>
                    <a:cubicBezTo>
                      <a:pt x="352251" y="339933"/>
                      <a:pt x="339962" y="351965"/>
                      <a:pt x="327085" y="364570"/>
                    </a:cubicBezTo>
                    <a:cubicBezTo>
                      <a:pt x="327486" y="364713"/>
                      <a:pt x="326327" y="364598"/>
                      <a:pt x="325626" y="363969"/>
                    </a:cubicBezTo>
                    <a:cubicBezTo>
                      <a:pt x="319345" y="358389"/>
                      <a:pt x="313680" y="349190"/>
                      <a:pt x="306741" y="348117"/>
                    </a:cubicBezTo>
                    <a:cubicBezTo>
                      <a:pt x="300489" y="347144"/>
                      <a:pt x="293178" y="355799"/>
                      <a:pt x="285781" y="358875"/>
                    </a:cubicBezTo>
                    <a:cubicBezTo>
                      <a:pt x="267969" y="366286"/>
                      <a:pt x="249828" y="372939"/>
                      <a:pt x="230199" y="380508"/>
                    </a:cubicBezTo>
                    <a:cubicBezTo>
                      <a:pt x="230199" y="387561"/>
                      <a:pt x="230199" y="396603"/>
                      <a:pt x="230199" y="406317"/>
                    </a:cubicBezTo>
                    <a:cubicBezTo>
                      <a:pt x="211957" y="406317"/>
                      <a:pt x="194789" y="406317"/>
                      <a:pt x="176147" y="406317"/>
                    </a:cubicBezTo>
                    <a:cubicBezTo>
                      <a:pt x="176147" y="397161"/>
                      <a:pt x="176147" y="387861"/>
                      <a:pt x="176147" y="378061"/>
                    </a:cubicBezTo>
                    <a:cubicBezTo>
                      <a:pt x="148950" y="372968"/>
                      <a:pt x="124757" y="363668"/>
                      <a:pt x="102738" y="348889"/>
                    </a:cubicBezTo>
                    <a:cubicBezTo>
                      <a:pt x="100978" y="347716"/>
                      <a:pt x="96043" y="348961"/>
                      <a:pt x="94140" y="350749"/>
                    </a:cubicBezTo>
                    <a:cubicBezTo>
                      <a:pt x="89032" y="355556"/>
                      <a:pt x="84769" y="361265"/>
                      <a:pt x="80262" y="366515"/>
                    </a:cubicBezTo>
                    <a:cubicBezTo>
                      <a:pt x="66585" y="352180"/>
                      <a:pt x="54524" y="339532"/>
                      <a:pt x="40603" y="324925"/>
                    </a:cubicBezTo>
                    <a:cubicBezTo>
                      <a:pt x="44752" y="321377"/>
                      <a:pt x="50675" y="316942"/>
                      <a:pt x="55683" y="311634"/>
                    </a:cubicBezTo>
                    <a:cubicBezTo>
                      <a:pt x="57385" y="309831"/>
                      <a:pt x="58186" y="304881"/>
                      <a:pt x="56942" y="302964"/>
                    </a:cubicBezTo>
                    <a:cubicBezTo>
                      <a:pt x="42721" y="281060"/>
                      <a:pt x="32648" y="257568"/>
                      <a:pt x="28328" y="230742"/>
                    </a:cubicBezTo>
                    <a:cubicBezTo>
                      <a:pt x="19000" y="230742"/>
                      <a:pt x="9943" y="230742"/>
                      <a:pt x="0" y="230742"/>
                    </a:cubicBezTo>
                    <a:cubicBezTo>
                      <a:pt x="43" y="212272"/>
                      <a:pt x="43" y="194846"/>
                      <a:pt x="43" y="175890"/>
                    </a:cubicBezTo>
                    <a:close/>
                    <a:moveTo>
                      <a:pt x="338960" y="202901"/>
                    </a:moveTo>
                    <a:cubicBezTo>
                      <a:pt x="338073" y="126430"/>
                      <a:pt x="277097" y="66513"/>
                      <a:pt x="200912" y="67257"/>
                    </a:cubicBezTo>
                    <a:cubicBezTo>
                      <a:pt x="126430" y="67987"/>
                      <a:pt x="66456" y="129721"/>
                      <a:pt x="67100" y="204990"/>
                    </a:cubicBezTo>
                    <a:cubicBezTo>
                      <a:pt x="67743" y="279958"/>
                      <a:pt x="129735" y="339947"/>
                      <a:pt x="205619" y="339032"/>
                    </a:cubicBezTo>
                    <a:cubicBezTo>
                      <a:pt x="278914" y="338159"/>
                      <a:pt x="339804" y="276010"/>
                      <a:pt x="338960" y="202901"/>
                    </a:cubicBezTo>
                    <a:close/>
                  </a:path>
                </a:pathLst>
              </a:custGeom>
              <a:solidFill>
                <a:srgbClr val="28A8EA"/>
              </a:solidFill>
              <a:ln w="1427" cap="flat">
                <a:noFill/>
                <a:prstDash val="solid"/>
                <a:miter/>
              </a:ln>
            </p:spPr>
            <p:txBody>
              <a:bodyPr rtlCol="0" anchor="ctr"/>
              <a:lstStyle/>
              <a:p>
                <a:pPr defTabSz="932619">
                  <a:defRPr/>
                </a:pPr>
                <a:endParaRPr lang="en-US" sz="1836">
                  <a:solidFill>
                    <a:srgbClr val="3C3C41"/>
                  </a:solidFill>
                  <a:latin typeface="Segoe UI"/>
                </a:endParaRPr>
              </a:p>
            </p:txBody>
          </p:sp>
          <p:sp>
            <p:nvSpPr>
              <p:cNvPr id="137" name="Freeform: Shape 136">
                <a:extLst>
                  <a:ext uri="{FF2B5EF4-FFF2-40B4-BE49-F238E27FC236}">
                    <a16:creationId xmlns:a16="http://schemas.microsoft.com/office/drawing/2014/main" id="{FED7D458-9206-55BD-E82B-686B44DC2629}"/>
                  </a:ext>
                  <a:ext uri="{C183D7F6-B498-43B3-948B-1728B52AA6E4}">
                    <adec:decorative xmlns:adec="http://schemas.microsoft.com/office/drawing/2017/decorative" val="1"/>
                  </a:ext>
                </a:extLst>
              </p:cNvPr>
              <p:cNvSpPr/>
              <p:nvPr/>
            </p:nvSpPr>
            <p:spPr>
              <a:xfrm>
                <a:off x="9664550" y="1591358"/>
                <a:ext cx="230749" cy="230667"/>
              </a:xfrm>
              <a:custGeom>
                <a:avLst/>
                <a:gdLst>
                  <a:gd name="connsiteX0" fmla="*/ 271880 w 271888"/>
                  <a:gd name="connsiteY0" fmla="*/ 135637 h 271791"/>
                  <a:gd name="connsiteX1" fmla="*/ 138525 w 271888"/>
                  <a:gd name="connsiteY1" fmla="*/ 271782 h 271791"/>
                  <a:gd name="connsiteX2" fmla="*/ 5 w 271888"/>
                  <a:gd name="connsiteY2" fmla="*/ 137740 h 271791"/>
                  <a:gd name="connsiteX3" fmla="*/ 133818 w 271888"/>
                  <a:gd name="connsiteY3" fmla="*/ 7 h 271791"/>
                  <a:gd name="connsiteX4" fmla="*/ 271880 w 271888"/>
                  <a:gd name="connsiteY4" fmla="*/ 135637 h 271791"/>
                  <a:gd name="connsiteX5" fmla="*/ 135578 w 271888"/>
                  <a:gd name="connsiteY5" fmla="*/ 237731 h 271791"/>
                  <a:gd name="connsiteX6" fmla="*/ 237787 w 271888"/>
                  <a:gd name="connsiteY6" fmla="*/ 136338 h 271791"/>
                  <a:gd name="connsiteX7" fmla="*/ 137337 w 271888"/>
                  <a:gd name="connsiteY7" fmla="*/ 34043 h 271791"/>
                  <a:gd name="connsiteX8" fmla="*/ 34070 w 271888"/>
                  <a:gd name="connsiteY8" fmla="*/ 134549 h 271791"/>
                  <a:gd name="connsiteX9" fmla="*/ 135578 w 271888"/>
                  <a:gd name="connsiteY9" fmla="*/ 237731 h 27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88" h="271791">
                    <a:moveTo>
                      <a:pt x="271880" y="135637"/>
                    </a:moveTo>
                    <a:cubicBezTo>
                      <a:pt x="272724" y="208731"/>
                      <a:pt x="211834" y="270895"/>
                      <a:pt x="138525" y="271782"/>
                    </a:cubicBezTo>
                    <a:cubicBezTo>
                      <a:pt x="62641" y="272697"/>
                      <a:pt x="649" y="212708"/>
                      <a:pt x="5" y="137740"/>
                    </a:cubicBezTo>
                    <a:cubicBezTo>
                      <a:pt x="-639" y="62471"/>
                      <a:pt x="59336" y="737"/>
                      <a:pt x="133818" y="7"/>
                    </a:cubicBezTo>
                    <a:cubicBezTo>
                      <a:pt x="210031" y="-737"/>
                      <a:pt x="271007" y="59166"/>
                      <a:pt x="271880" y="135637"/>
                    </a:cubicBezTo>
                    <a:close/>
                    <a:moveTo>
                      <a:pt x="135578" y="237731"/>
                    </a:moveTo>
                    <a:cubicBezTo>
                      <a:pt x="191575" y="238074"/>
                      <a:pt x="237472" y="192535"/>
                      <a:pt x="237787" y="136338"/>
                    </a:cubicBezTo>
                    <a:cubicBezTo>
                      <a:pt x="238101" y="80641"/>
                      <a:pt x="192920" y="34630"/>
                      <a:pt x="137337" y="34043"/>
                    </a:cubicBezTo>
                    <a:cubicBezTo>
                      <a:pt x="80939" y="33456"/>
                      <a:pt x="34599" y="78552"/>
                      <a:pt x="34070" y="134549"/>
                    </a:cubicBezTo>
                    <a:cubicBezTo>
                      <a:pt x="33541" y="191391"/>
                      <a:pt x="78779" y="237388"/>
                      <a:pt x="135578" y="237731"/>
                    </a:cubicBezTo>
                    <a:close/>
                  </a:path>
                </a:pathLst>
              </a:custGeom>
              <a:solidFill>
                <a:srgbClr val="0078D4"/>
              </a:solidFill>
              <a:ln w="1427" cap="flat">
                <a:noFill/>
                <a:prstDash val="solid"/>
                <a:miter/>
              </a:ln>
            </p:spPr>
            <p:txBody>
              <a:bodyPr rtlCol="0" anchor="ctr"/>
              <a:lstStyle/>
              <a:p>
                <a:pPr defTabSz="932619">
                  <a:defRPr/>
                </a:pPr>
                <a:endParaRPr lang="en-US" sz="1836">
                  <a:solidFill>
                    <a:srgbClr val="3C3C41"/>
                  </a:solidFill>
                  <a:latin typeface="Segoe UI"/>
                </a:endParaRPr>
              </a:p>
            </p:txBody>
          </p:sp>
        </p:grpSp>
        <p:grpSp>
          <p:nvGrpSpPr>
            <p:cNvPr id="133" name="Group 132">
              <a:extLst>
                <a:ext uri="{FF2B5EF4-FFF2-40B4-BE49-F238E27FC236}">
                  <a16:creationId xmlns:a16="http://schemas.microsoft.com/office/drawing/2014/main" id="{320BB88D-8035-F7C2-08D1-27BA63181720}"/>
                </a:ext>
              </a:extLst>
            </p:cNvPr>
            <p:cNvGrpSpPr/>
            <p:nvPr/>
          </p:nvGrpSpPr>
          <p:grpSpPr>
            <a:xfrm>
              <a:off x="4293185" y="2927571"/>
              <a:ext cx="117786" cy="134365"/>
              <a:chOff x="9410982" y="1609092"/>
              <a:chExt cx="117786" cy="134365"/>
            </a:xfrm>
          </p:grpSpPr>
          <p:sp>
            <p:nvSpPr>
              <p:cNvPr id="134" name="Freeform: Shape 133">
                <a:extLst>
                  <a:ext uri="{FF2B5EF4-FFF2-40B4-BE49-F238E27FC236}">
                    <a16:creationId xmlns:a16="http://schemas.microsoft.com/office/drawing/2014/main" id="{A9254D22-4D3F-F6B0-CA49-BE07839D8467}"/>
                  </a:ext>
                  <a:ext uri="{C183D7F6-B498-43B3-948B-1728B52AA6E4}">
                    <adec:decorative xmlns:adec="http://schemas.microsoft.com/office/drawing/2017/decorative" val="1"/>
                  </a:ext>
                </a:extLst>
              </p:cNvPr>
              <p:cNvSpPr/>
              <p:nvPr/>
            </p:nvSpPr>
            <p:spPr>
              <a:xfrm>
                <a:off x="9410982" y="1628325"/>
                <a:ext cx="61762" cy="115132"/>
              </a:xfrm>
              <a:custGeom>
                <a:avLst/>
                <a:gdLst>
                  <a:gd name="connsiteX0" fmla="*/ 4629 w 72773"/>
                  <a:gd name="connsiteY0" fmla="*/ 135658 h 135658"/>
                  <a:gd name="connsiteX1" fmla="*/ 56721 w 72773"/>
                  <a:gd name="connsiteY1" fmla="*/ 0 h 135658"/>
                  <a:gd name="connsiteX2" fmla="*/ 64904 w 72773"/>
                  <a:gd name="connsiteY2" fmla="*/ 11918 h 135658"/>
                  <a:gd name="connsiteX3" fmla="*/ 72773 w 72773"/>
                  <a:gd name="connsiteY3" fmla="*/ 23964 h 135658"/>
                  <a:gd name="connsiteX4" fmla="*/ 32313 w 72773"/>
                  <a:gd name="connsiteY4" fmla="*/ 128648 h 135658"/>
                  <a:gd name="connsiteX5" fmla="*/ 4629 w 72773"/>
                  <a:gd name="connsiteY5" fmla="*/ 135658 h 1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73" h="135658">
                    <a:moveTo>
                      <a:pt x="4629" y="135658"/>
                    </a:moveTo>
                    <a:cubicBezTo>
                      <a:pt x="-9778" y="91593"/>
                      <a:pt x="9951" y="29172"/>
                      <a:pt x="56721" y="0"/>
                    </a:cubicBezTo>
                    <a:cubicBezTo>
                      <a:pt x="59425" y="3934"/>
                      <a:pt x="62200" y="7897"/>
                      <a:pt x="64904" y="11918"/>
                    </a:cubicBezTo>
                    <a:cubicBezTo>
                      <a:pt x="67465" y="15738"/>
                      <a:pt x="69941" y="19615"/>
                      <a:pt x="72773" y="23964"/>
                    </a:cubicBezTo>
                    <a:cubicBezTo>
                      <a:pt x="37879" y="50647"/>
                      <a:pt x="24316" y="85355"/>
                      <a:pt x="32313" y="128648"/>
                    </a:cubicBezTo>
                    <a:cubicBezTo>
                      <a:pt x="22957" y="131009"/>
                      <a:pt x="13786" y="133341"/>
                      <a:pt x="4629" y="135658"/>
                    </a:cubicBezTo>
                    <a:close/>
                  </a:path>
                </a:pathLst>
              </a:custGeom>
              <a:solidFill>
                <a:srgbClr val="28A8EA"/>
              </a:solidFill>
              <a:ln w="1427" cap="flat">
                <a:noFill/>
                <a:prstDash val="solid"/>
                <a:miter/>
              </a:ln>
            </p:spPr>
            <p:txBody>
              <a:bodyPr rtlCol="0" anchor="ctr"/>
              <a:lstStyle/>
              <a:p>
                <a:pPr defTabSz="932619">
                  <a:defRPr/>
                </a:pPr>
                <a:endParaRPr lang="en-US" sz="1836">
                  <a:solidFill>
                    <a:srgbClr val="3C3C41"/>
                  </a:solidFill>
                  <a:latin typeface="Segoe UI"/>
                </a:endParaRPr>
              </a:p>
            </p:txBody>
          </p:sp>
          <p:sp>
            <p:nvSpPr>
              <p:cNvPr id="135" name="Freeform: Shape 134">
                <a:extLst>
                  <a:ext uri="{FF2B5EF4-FFF2-40B4-BE49-F238E27FC236}">
                    <a16:creationId xmlns:a16="http://schemas.microsoft.com/office/drawing/2014/main" id="{23ECB59D-FB6D-6E5B-C37D-AF367B74D123}"/>
                  </a:ext>
                  <a:ext uri="{C183D7F6-B498-43B3-948B-1728B52AA6E4}">
                    <adec:decorative xmlns:adec="http://schemas.microsoft.com/office/drawing/2017/decorative" val="1"/>
                  </a:ext>
                </a:extLst>
              </p:cNvPr>
              <p:cNvSpPr/>
              <p:nvPr/>
            </p:nvSpPr>
            <p:spPr>
              <a:xfrm>
                <a:off x="9492645" y="1609092"/>
                <a:ext cx="36123" cy="27623"/>
              </a:xfrm>
              <a:custGeom>
                <a:avLst/>
                <a:gdLst>
                  <a:gd name="connsiteX0" fmla="*/ 39831 w 42563"/>
                  <a:gd name="connsiteY0" fmla="*/ 30116 h 32548"/>
                  <a:gd name="connsiteX1" fmla="*/ 7339 w 42563"/>
                  <a:gd name="connsiteY1" fmla="*/ 32548 h 32548"/>
                  <a:gd name="connsiteX2" fmla="*/ 0 w 42563"/>
                  <a:gd name="connsiteY2" fmla="*/ 3534 h 32548"/>
                  <a:gd name="connsiteX3" fmla="*/ 42563 w 42563"/>
                  <a:gd name="connsiteY3" fmla="*/ 0 h 32548"/>
                  <a:gd name="connsiteX4" fmla="*/ 39831 w 42563"/>
                  <a:gd name="connsiteY4" fmla="*/ 30116 h 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3" h="32548">
                    <a:moveTo>
                      <a:pt x="39831" y="30116"/>
                    </a:moveTo>
                    <a:cubicBezTo>
                      <a:pt x="28299" y="30975"/>
                      <a:pt x="18170" y="31733"/>
                      <a:pt x="7339" y="32548"/>
                    </a:cubicBezTo>
                    <a:cubicBezTo>
                      <a:pt x="5179" y="24021"/>
                      <a:pt x="2861" y="14865"/>
                      <a:pt x="0" y="3534"/>
                    </a:cubicBezTo>
                    <a:cubicBezTo>
                      <a:pt x="13878" y="2389"/>
                      <a:pt x="27369" y="1259"/>
                      <a:pt x="42563" y="0"/>
                    </a:cubicBezTo>
                    <a:cubicBezTo>
                      <a:pt x="41533" y="11360"/>
                      <a:pt x="40675" y="20688"/>
                      <a:pt x="39831" y="30116"/>
                    </a:cubicBezTo>
                    <a:close/>
                  </a:path>
                </a:pathLst>
              </a:custGeom>
              <a:solidFill>
                <a:srgbClr val="28A8EA"/>
              </a:solidFill>
              <a:ln w="1427" cap="flat">
                <a:noFill/>
                <a:prstDash val="solid"/>
                <a:miter/>
              </a:ln>
            </p:spPr>
            <p:txBody>
              <a:bodyPr rtlCol="0" anchor="ctr"/>
              <a:lstStyle/>
              <a:p>
                <a:pPr defTabSz="932619">
                  <a:defRPr/>
                </a:pPr>
                <a:endParaRPr lang="en-US" sz="1836">
                  <a:solidFill>
                    <a:srgbClr val="3C3C41"/>
                  </a:solidFill>
                  <a:latin typeface="Segoe UI"/>
                </a:endParaRPr>
              </a:p>
            </p:txBody>
          </p:sp>
        </p:grpSp>
      </p:grpSp>
      <p:sp>
        <p:nvSpPr>
          <p:cNvPr id="150" name="Content Placeholder 105">
            <a:extLst>
              <a:ext uri="{FF2B5EF4-FFF2-40B4-BE49-F238E27FC236}">
                <a16:creationId xmlns:a16="http://schemas.microsoft.com/office/drawing/2014/main" id="{CDFE6C7B-A7AB-E628-661B-8200F1518DCF}"/>
              </a:ext>
            </a:extLst>
          </p:cNvPr>
          <p:cNvSpPr txBox="1">
            <a:spLocks/>
          </p:cNvSpPr>
          <p:nvPr/>
        </p:nvSpPr>
        <p:spPr>
          <a:xfrm>
            <a:off x="5617769" y="2998402"/>
            <a:ext cx="1123266" cy="5022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15">
              <a:spcBef>
                <a:spcPts val="0"/>
              </a:spcBef>
              <a:spcAft>
                <a:spcPts val="587"/>
              </a:spcAft>
              <a:buSzTx/>
              <a:buNone/>
              <a:defRPr/>
            </a:pPr>
            <a:r>
              <a:rPr lang="en-US" sz="1632" dirty="0">
                <a:solidFill>
                  <a:srgbClr val="FFFFFF"/>
                </a:solidFill>
                <a:latin typeface="Segoe UI"/>
                <a:cs typeface="Segoe UI Semibold" panose="020B0702040204020203" pitchFamily="34" charset="0"/>
              </a:rPr>
              <a:t>SaaS delivery</a:t>
            </a:r>
            <a:endParaRPr lang="en-US" sz="1632" baseline="30000" dirty="0">
              <a:solidFill>
                <a:srgbClr val="FFFFFF"/>
              </a:solidFill>
              <a:latin typeface="Segoe UI"/>
              <a:cs typeface="Segoe UI Semibold" panose="020B0702040204020203" pitchFamily="34" charset="0"/>
            </a:endParaRPr>
          </a:p>
        </p:txBody>
      </p:sp>
      <p:grpSp>
        <p:nvGrpSpPr>
          <p:cNvPr id="151" name="Group 150">
            <a:extLst>
              <a:ext uri="{FF2B5EF4-FFF2-40B4-BE49-F238E27FC236}">
                <a16:creationId xmlns:a16="http://schemas.microsoft.com/office/drawing/2014/main" id="{77F8FA72-84F1-53E7-DB43-F76ED448C098}"/>
              </a:ext>
              <a:ext uri="{C183D7F6-B498-43B3-948B-1728B52AA6E4}">
                <adec:decorative xmlns:adec="http://schemas.microsoft.com/office/drawing/2017/decorative" val="1"/>
              </a:ext>
            </a:extLst>
          </p:cNvPr>
          <p:cNvGrpSpPr/>
          <p:nvPr/>
        </p:nvGrpSpPr>
        <p:grpSpPr>
          <a:xfrm>
            <a:off x="8198778" y="1896055"/>
            <a:ext cx="1116479" cy="832922"/>
            <a:chOff x="6821253" y="2605560"/>
            <a:chExt cx="1351105" cy="1007961"/>
          </a:xfrm>
        </p:grpSpPr>
        <p:sp>
          <p:nvSpPr>
            <p:cNvPr id="152" name="Freeform: Shape 151">
              <a:extLst>
                <a:ext uri="{FF2B5EF4-FFF2-40B4-BE49-F238E27FC236}">
                  <a16:creationId xmlns:a16="http://schemas.microsoft.com/office/drawing/2014/main" id="{1777BB3F-1272-FBBD-C69E-961D78D5F9A2}"/>
                </a:ext>
                <a:ext uri="{C183D7F6-B498-43B3-948B-1728B52AA6E4}">
                  <adec:decorative xmlns:adec="http://schemas.microsoft.com/office/drawing/2017/decorative" val="1"/>
                </a:ext>
              </a:extLst>
            </p:cNvPr>
            <p:cNvSpPr/>
            <p:nvPr/>
          </p:nvSpPr>
          <p:spPr>
            <a:xfrm>
              <a:off x="7029428" y="2815418"/>
              <a:ext cx="35779" cy="253660"/>
            </a:xfrm>
            <a:custGeom>
              <a:avLst/>
              <a:gdLst>
                <a:gd name="connsiteX0" fmla="*/ 36195 w 36195"/>
                <a:gd name="connsiteY0" fmla="*/ 0 h 273908"/>
                <a:gd name="connsiteX1" fmla="*/ 0 w 36195"/>
                <a:gd name="connsiteY1" fmla="*/ 0 h 273908"/>
                <a:gd name="connsiteX2" fmla="*/ 0 w 36195"/>
                <a:gd name="connsiteY2" fmla="*/ 273908 h 273908"/>
                <a:gd name="connsiteX3" fmla="*/ 36195 w 36195"/>
                <a:gd name="connsiteY3" fmla="*/ 273908 h 273908"/>
                <a:gd name="connsiteX4" fmla="*/ 36195 w 36195"/>
                <a:gd name="connsiteY4" fmla="*/ 0 h 27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273908">
                  <a:moveTo>
                    <a:pt x="36195" y="0"/>
                  </a:moveTo>
                  <a:lnTo>
                    <a:pt x="0" y="0"/>
                  </a:lnTo>
                  <a:lnTo>
                    <a:pt x="0" y="273908"/>
                  </a:lnTo>
                  <a:lnTo>
                    <a:pt x="36195" y="273908"/>
                  </a:lnTo>
                  <a:lnTo>
                    <a:pt x="36195" y="0"/>
                  </a:lnTo>
                  <a:close/>
                </a:path>
              </a:pathLst>
            </a:custGeom>
            <a:solidFill>
              <a:srgbClr val="50E6FF"/>
            </a:solidFill>
            <a:ln w="18098" cap="flat">
              <a:noFill/>
              <a:prstDash val="solid"/>
              <a:miter/>
            </a:ln>
          </p:spPr>
          <p:txBody>
            <a:bodyPr rtlCol="0" anchor="ctr"/>
            <a:lstStyle/>
            <a:p>
              <a:pPr defTabSz="932619">
                <a:defRPr/>
              </a:pPr>
              <a:endParaRPr lang="en-US" sz="1836">
                <a:solidFill>
                  <a:srgbClr val="3C3C41"/>
                </a:solidFill>
                <a:latin typeface="Segoe UI"/>
              </a:endParaRPr>
            </a:p>
          </p:txBody>
        </p:sp>
        <p:sp>
          <p:nvSpPr>
            <p:cNvPr id="153" name="Freeform: Shape 152">
              <a:extLst>
                <a:ext uri="{FF2B5EF4-FFF2-40B4-BE49-F238E27FC236}">
                  <a16:creationId xmlns:a16="http://schemas.microsoft.com/office/drawing/2014/main" id="{5508166E-D980-6A1D-D4CF-C789A9141645}"/>
                </a:ext>
                <a:ext uri="{C183D7F6-B498-43B3-948B-1728B52AA6E4}">
                  <adec:decorative xmlns:adec="http://schemas.microsoft.com/office/drawing/2017/decorative" val="1"/>
                </a:ext>
              </a:extLst>
            </p:cNvPr>
            <p:cNvSpPr/>
            <p:nvPr/>
          </p:nvSpPr>
          <p:spPr>
            <a:xfrm>
              <a:off x="7110362" y="2851655"/>
              <a:ext cx="187408" cy="249347"/>
            </a:xfrm>
            <a:custGeom>
              <a:avLst/>
              <a:gdLst>
                <a:gd name="connsiteX0" fmla="*/ 189588 w 189587"/>
                <a:gd name="connsiteY0" fmla="*/ 22453 h 269251"/>
                <a:gd name="connsiteX1" fmla="*/ 159944 w 189587"/>
                <a:gd name="connsiteY1" fmla="*/ 0 h 269251"/>
                <a:gd name="connsiteX2" fmla="*/ 0 w 189587"/>
                <a:gd name="connsiteY2" fmla="*/ 246799 h 269251"/>
                <a:gd name="connsiteX3" fmla="*/ 29644 w 189587"/>
                <a:gd name="connsiteY3" fmla="*/ 269252 h 269251"/>
                <a:gd name="connsiteX4" fmla="*/ 189588 w 189587"/>
                <a:gd name="connsiteY4" fmla="*/ 22453 h 26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87" h="269251">
                  <a:moveTo>
                    <a:pt x="189588" y="22453"/>
                  </a:moveTo>
                  <a:lnTo>
                    <a:pt x="159944" y="0"/>
                  </a:lnTo>
                  <a:lnTo>
                    <a:pt x="0" y="246799"/>
                  </a:lnTo>
                  <a:lnTo>
                    <a:pt x="29644" y="269252"/>
                  </a:lnTo>
                  <a:lnTo>
                    <a:pt x="189588" y="22453"/>
                  </a:lnTo>
                  <a:close/>
                </a:path>
              </a:pathLst>
            </a:custGeom>
            <a:solidFill>
              <a:srgbClr val="50E6FF"/>
            </a:solidFill>
            <a:ln w="18098" cap="flat">
              <a:noFill/>
              <a:prstDash val="solid"/>
              <a:miter/>
            </a:ln>
          </p:spPr>
          <p:txBody>
            <a:bodyPr rtlCol="0" anchor="ctr"/>
            <a:lstStyle/>
            <a:p>
              <a:pPr defTabSz="932619">
                <a:defRPr/>
              </a:pPr>
              <a:endParaRPr lang="en-US" sz="1836">
                <a:solidFill>
                  <a:srgbClr val="3C3C41"/>
                </a:solidFill>
                <a:latin typeface="Segoe UI"/>
              </a:endParaRPr>
            </a:p>
          </p:txBody>
        </p:sp>
        <p:sp>
          <p:nvSpPr>
            <p:cNvPr id="154" name="Freeform: Shape 153">
              <a:extLst>
                <a:ext uri="{FF2B5EF4-FFF2-40B4-BE49-F238E27FC236}">
                  <a16:creationId xmlns:a16="http://schemas.microsoft.com/office/drawing/2014/main" id="{CBFE1831-1B76-F57A-B440-E886E072A59E}"/>
                </a:ext>
                <a:ext uri="{C183D7F6-B498-43B3-948B-1728B52AA6E4}">
                  <adec:decorative xmlns:adec="http://schemas.microsoft.com/office/drawing/2017/decorative" val="1"/>
                </a:ext>
              </a:extLst>
            </p:cNvPr>
            <p:cNvSpPr/>
            <p:nvPr/>
          </p:nvSpPr>
          <p:spPr>
            <a:xfrm>
              <a:off x="7371478" y="2833537"/>
              <a:ext cx="355638" cy="228879"/>
            </a:xfrm>
            <a:custGeom>
              <a:avLst/>
              <a:gdLst>
                <a:gd name="connsiteX0" fmla="*/ 18098 w 359774"/>
                <a:gd name="connsiteY0" fmla="*/ 0 h 247149"/>
                <a:gd name="connsiteX1" fmla="*/ 0 w 359774"/>
                <a:gd name="connsiteY1" fmla="*/ 33888 h 247149"/>
                <a:gd name="connsiteX2" fmla="*/ 341677 w 359774"/>
                <a:gd name="connsiteY2" fmla="*/ 247149 h 247149"/>
                <a:gd name="connsiteX3" fmla="*/ 359775 w 359774"/>
                <a:gd name="connsiteY3" fmla="*/ 213261 h 247149"/>
                <a:gd name="connsiteX4" fmla="*/ 18098 w 359774"/>
                <a:gd name="connsiteY4" fmla="*/ 0 h 24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74" h="247149">
                  <a:moveTo>
                    <a:pt x="18098" y="0"/>
                  </a:moveTo>
                  <a:lnTo>
                    <a:pt x="0" y="33888"/>
                  </a:lnTo>
                  <a:lnTo>
                    <a:pt x="341677" y="247149"/>
                  </a:lnTo>
                  <a:lnTo>
                    <a:pt x="359775" y="213261"/>
                  </a:lnTo>
                  <a:lnTo>
                    <a:pt x="18098" y="0"/>
                  </a:lnTo>
                  <a:close/>
                </a:path>
              </a:pathLst>
            </a:custGeom>
            <a:solidFill>
              <a:srgbClr val="50E6FF"/>
            </a:solidFill>
            <a:ln w="18098" cap="flat">
              <a:noFill/>
              <a:prstDash val="solid"/>
              <a:miter/>
            </a:ln>
          </p:spPr>
          <p:txBody>
            <a:bodyPr rtlCol="0" anchor="ctr"/>
            <a:lstStyle/>
            <a:p>
              <a:pPr defTabSz="932619">
                <a:defRPr/>
              </a:pPr>
              <a:endParaRPr lang="en-US" sz="1836">
                <a:solidFill>
                  <a:srgbClr val="3C3C41"/>
                </a:solidFill>
                <a:latin typeface="Segoe UI"/>
              </a:endParaRPr>
            </a:p>
          </p:txBody>
        </p:sp>
        <p:sp>
          <p:nvSpPr>
            <p:cNvPr id="155" name="Freeform: Shape 154">
              <a:extLst>
                <a:ext uri="{FF2B5EF4-FFF2-40B4-BE49-F238E27FC236}">
                  <a16:creationId xmlns:a16="http://schemas.microsoft.com/office/drawing/2014/main" id="{3EB16D62-091A-BE73-95E6-81D72F35B2CE}"/>
                </a:ext>
                <a:ext uri="{C183D7F6-B498-43B3-948B-1728B52AA6E4}">
                  <adec:decorative xmlns:adec="http://schemas.microsoft.com/office/drawing/2017/decorative" val="1"/>
                </a:ext>
              </a:extLst>
            </p:cNvPr>
            <p:cNvSpPr/>
            <p:nvPr/>
          </p:nvSpPr>
          <p:spPr>
            <a:xfrm>
              <a:off x="7188224" y="3181933"/>
              <a:ext cx="548640" cy="79173"/>
            </a:xfrm>
            <a:custGeom>
              <a:avLst/>
              <a:gdLst>
                <a:gd name="connsiteX0" fmla="*/ 0 w 478749"/>
                <a:gd name="connsiteY0" fmla="*/ 46521 h 85492"/>
                <a:gd name="connsiteX1" fmla="*/ 3261 w 478749"/>
                <a:gd name="connsiteY1" fmla="*/ 85493 h 85492"/>
                <a:gd name="connsiteX2" fmla="*/ 478749 w 478749"/>
                <a:gd name="connsiteY2" fmla="*/ 38971 h 85492"/>
                <a:gd name="connsiteX3" fmla="*/ 475488 w 478749"/>
                <a:gd name="connsiteY3" fmla="*/ 0 h 85492"/>
                <a:gd name="connsiteX4" fmla="*/ 0 w 478749"/>
                <a:gd name="connsiteY4" fmla="*/ 46521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49" h="85492">
                  <a:moveTo>
                    <a:pt x="0" y="46521"/>
                  </a:moveTo>
                  <a:lnTo>
                    <a:pt x="3261" y="85493"/>
                  </a:lnTo>
                  <a:lnTo>
                    <a:pt x="478749" y="38971"/>
                  </a:lnTo>
                  <a:lnTo>
                    <a:pt x="475488" y="0"/>
                  </a:lnTo>
                  <a:lnTo>
                    <a:pt x="0" y="46521"/>
                  </a:lnTo>
                  <a:close/>
                </a:path>
              </a:pathLst>
            </a:custGeom>
            <a:solidFill>
              <a:srgbClr val="50E6FF"/>
            </a:solidFill>
            <a:ln w="18098" cap="flat">
              <a:noFill/>
              <a:prstDash val="solid"/>
              <a:miter/>
            </a:ln>
          </p:spPr>
          <p:txBody>
            <a:bodyPr rtlCol="0" anchor="ctr"/>
            <a:lstStyle/>
            <a:p>
              <a:pPr defTabSz="932619">
                <a:defRPr/>
              </a:pPr>
              <a:endParaRPr lang="en-US" sz="1836">
                <a:solidFill>
                  <a:srgbClr val="3C3C41"/>
                </a:solidFill>
                <a:latin typeface="Segoe UI"/>
              </a:endParaRPr>
            </a:p>
          </p:txBody>
        </p:sp>
        <p:sp>
          <p:nvSpPr>
            <p:cNvPr id="156" name="Freeform: Shape 155">
              <a:extLst>
                <a:ext uri="{FF2B5EF4-FFF2-40B4-BE49-F238E27FC236}">
                  <a16:creationId xmlns:a16="http://schemas.microsoft.com/office/drawing/2014/main" id="{323461B5-95AF-BDC9-44A9-27A01EF93885}"/>
                </a:ext>
                <a:ext uri="{C183D7F6-B498-43B3-948B-1728B52AA6E4}">
                  <adec:decorative xmlns:adec="http://schemas.microsoft.com/office/drawing/2017/decorative" val="1"/>
                </a:ext>
              </a:extLst>
            </p:cNvPr>
            <p:cNvSpPr/>
            <p:nvPr/>
          </p:nvSpPr>
          <p:spPr>
            <a:xfrm rot="675564">
              <a:off x="7379276" y="2629567"/>
              <a:ext cx="548640" cy="247109"/>
            </a:xfrm>
            <a:custGeom>
              <a:avLst/>
              <a:gdLst>
                <a:gd name="connsiteX0" fmla="*/ 0 w 560863"/>
                <a:gd name="connsiteY0" fmla="*/ 230368 h 266835"/>
                <a:gd name="connsiteX1" fmla="*/ 13124 w 560863"/>
                <a:gd name="connsiteY1" fmla="*/ 266835 h 266835"/>
                <a:gd name="connsiteX2" fmla="*/ 560863 w 560863"/>
                <a:gd name="connsiteY2" fmla="*/ 36467 h 266835"/>
                <a:gd name="connsiteX3" fmla="*/ 547741 w 560863"/>
                <a:gd name="connsiteY3" fmla="*/ 0 h 266835"/>
                <a:gd name="connsiteX4" fmla="*/ 0 w 560863"/>
                <a:gd name="connsiteY4" fmla="*/ 230368 h 26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3" h="266835">
                  <a:moveTo>
                    <a:pt x="0" y="230368"/>
                  </a:moveTo>
                  <a:lnTo>
                    <a:pt x="13124" y="266835"/>
                  </a:lnTo>
                  <a:lnTo>
                    <a:pt x="560863" y="36467"/>
                  </a:lnTo>
                  <a:lnTo>
                    <a:pt x="547741" y="0"/>
                  </a:lnTo>
                  <a:lnTo>
                    <a:pt x="0" y="230368"/>
                  </a:lnTo>
                  <a:close/>
                </a:path>
              </a:pathLst>
            </a:custGeom>
            <a:solidFill>
              <a:srgbClr val="50E6FF"/>
            </a:solidFill>
            <a:ln w="18098" cap="flat">
              <a:noFill/>
              <a:prstDash val="solid"/>
              <a:miter/>
            </a:ln>
          </p:spPr>
          <p:txBody>
            <a:bodyPr rtlCol="0" anchor="ctr"/>
            <a:lstStyle/>
            <a:p>
              <a:pPr defTabSz="932619">
                <a:defRPr/>
              </a:pPr>
              <a:endParaRPr lang="en-US" sz="1836">
                <a:solidFill>
                  <a:srgbClr val="3C3C41"/>
                </a:solidFill>
                <a:latin typeface="Segoe UI"/>
              </a:endParaRPr>
            </a:p>
          </p:txBody>
        </p:sp>
        <p:sp>
          <p:nvSpPr>
            <p:cNvPr id="157" name="Freeform: Shape 156">
              <a:extLst>
                <a:ext uri="{FF2B5EF4-FFF2-40B4-BE49-F238E27FC236}">
                  <a16:creationId xmlns:a16="http://schemas.microsoft.com/office/drawing/2014/main" id="{C3AA1B47-8B62-AD0E-3547-7833133CD2B6}"/>
                </a:ext>
                <a:ext uri="{C183D7F6-B498-43B3-948B-1728B52AA6E4}">
                  <adec:decorative xmlns:adec="http://schemas.microsoft.com/office/drawing/2017/decorative" val="1"/>
                </a:ext>
              </a:extLst>
            </p:cNvPr>
            <p:cNvSpPr/>
            <p:nvPr/>
          </p:nvSpPr>
          <p:spPr>
            <a:xfrm>
              <a:off x="7958943" y="2719517"/>
              <a:ext cx="54405" cy="182880"/>
            </a:xfrm>
            <a:custGeom>
              <a:avLst/>
              <a:gdLst>
                <a:gd name="connsiteX0" fmla="*/ 0 w 55038"/>
                <a:gd name="connsiteY0" fmla="*/ 255668 h 258796"/>
                <a:gd name="connsiteX1" fmla="*/ 36079 w 55038"/>
                <a:gd name="connsiteY1" fmla="*/ 258796 h 258796"/>
                <a:gd name="connsiteX2" fmla="*/ 55038 w 55038"/>
                <a:gd name="connsiteY2" fmla="*/ 3126 h 258796"/>
                <a:gd name="connsiteX3" fmla="*/ 18959 w 55038"/>
                <a:gd name="connsiteY3" fmla="*/ 0 h 258796"/>
                <a:gd name="connsiteX4" fmla="*/ 0 w 55038"/>
                <a:gd name="connsiteY4" fmla="*/ 255668 h 2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8" h="258796">
                  <a:moveTo>
                    <a:pt x="0" y="255668"/>
                  </a:moveTo>
                  <a:lnTo>
                    <a:pt x="36079" y="258796"/>
                  </a:lnTo>
                  <a:lnTo>
                    <a:pt x="55038" y="3126"/>
                  </a:lnTo>
                  <a:lnTo>
                    <a:pt x="18959" y="0"/>
                  </a:lnTo>
                  <a:lnTo>
                    <a:pt x="0" y="255668"/>
                  </a:lnTo>
                  <a:close/>
                </a:path>
              </a:pathLst>
            </a:custGeom>
            <a:solidFill>
              <a:srgbClr val="50E6FF"/>
            </a:solidFill>
            <a:ln w="18098" cap="flat">
              <a:noFill/>
              <a:prstDash val="solid"/>
              <a:miter/>
            </a:ln>
          </p:spPr>
          <p:txBody>
            <a:bodyPr rtlCol="0" anchor="ctr"/>
            <a:lstStyle/>
            <a:p>
              <a:pPr defTabSz="932619">
                <a:defRPr/>
              </a:pPr>
              <a:endParaRPr lang="en-US" sz="1836">
                <a:solidFill>
                  <a:srgbClr val="3C3C41"/>
                </a:solidFill>
                <a:latin typeface="Segoe UI"/>
              </a:endParaRPr>
            </a:p>
          </p:txBody>
        </p:sp>
        <p:sp>
          <p:nvSpPr>
            <p:cNvPr id="158" name="Freeform: Shape 157">
              <a:extLst>
                <a:ext uri="{FF2B5EF4-FFF2-40B4-BE49-F238E27FC236}">
                  <a16:creationId xmlns:a16="http://schemas.microsoft.com/office/drawing/2014/main" id="{E6D5C25B-7406-BDF4-D7B3-195B7981742D}"/>
                </a:ext>
                <a:ext uri="{C183D7F6-B498-43B3-948B-1728B52AA6E4}">
                  <adec:decorative xmlns:adec="http://schemas.microsoft.com/office/drawing/2017/decorative" val="1"/>
                </a:ext>
              </a:extLst>
            </p:cNvPr>
            <p:cNvSpPr/>
            <p:nvPr/>
          </p:nvSpPr>
          <p:spPr>
            <a:xfrm>
              <a:off x="7601412" y="3265640"/>
              <a:ext cx="193967" cy="240111"/>
            </a:xfrm>
            <a:custGeom>
              <a:avLst/>
              <a:gdLst>
                <a:gd name="connsiteX0" fmla="*/ 0 w 196223"/>
                <a:gd name="connsiteY0" fmla="*/ 235420 h 259279"/>
                <a:gd name="connsiteX1" fmla="*/ 28688 w 196223"/>
                <a:gd name="connsiteY1" fmla="*/ 259279 h 259279"/>
                <a:gd name="connsiteX2" fmla="*/ 196224 w 196223"/>
                <a:gd name="connsiteY2" fmla="*/ 23859 h 259279"/>
                <a:gd name="connsiteX3" fmla="*/ 167536 w 196223"/>
                <a:gd name="connsiteY3" fmla="*/ 0 h 259279"/>
                <a:gd name="connsiteX4" fmla="*/ 0 w 196223"/>
                <a:gd name="connsiteY4" fmla="*/ 235420 h 25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23" h="259279">
                  <a:moveTo>
                    <a:pt x="0" y="235420"/>
                  </a:moveTo>
                  <a:lnTo>
                    <a:pt x="28688" y="259279"/>
                  </a:lnTo>
                  <a:lnTo>
                    <a:pt x="196224" y="23859"/>
                  </a:lnTo>
                  <a:lnTo>
                    <a:pt x="167536" y="0"/>
                  </a:lnTo>
                  <a:lnTo>
                    <a:pt x="0" y="235420"/>
                  </a:lnTo>
                  <a:close/>
                </a:path>
              </a:pathLst>
            </a:custGeom>
            <a:solidFill>
              <a:srgbClr val="50E6FF"/>
            </a:solidFill>
            <a:ln w="18098" cap="flat">
              <a:noFill/>
              <a:prstDash val="solid"/>
              <a:miter/>
            </a:ln>
          </p:spPr>
          <p:txBody>
            <a:bodyPr rtlCol="0" anchor="ctr"/>
            <a:lstStyle/>
            <a:p>
              <a:pPr defTabSz="932619">
                <a:defRPr/>
              </a:pPr>
              <a:endParaRPr lang="en-US" sz="1836">
                <a:solidFill>
                  <a:srgbClr val="3C3C41"/>
                </a:solidFill>
                <a:latin typeface="Segoe UI"/>
              </a:endParaRPr>
            </a:p>
          </p:txBody>
        </p:sp>
        <p:sp>
          <p:nvSpPr>
            <p:cNvPr id="159" name="Freeform: Shape 158">
              <a:extLst>
                <a:ext uri="{FF2B5EF4-FFF2-40B4-BE49-F238E27FC236}">
                  <a16:creationId xmlns:a16="http://schemas.microsoft.com/office/drawing/2014/main" id="{983CE1A6-106F-DC71-35BA-636C9C35C800}"/>
                </a:ext>
                <a:ext uri="{C183D7F6-B498-43B3-948B-1728B52AA6E4}">
                  <adec:decorative xmlns:adec="http://schemas.microsoft.com/office/drawing/2017/decorative" val="1"/>
                </a:ext>
              </a:extLst>
            </p:cNvPr>
            <p:cNvSpPr/>
            <p:nvPr/>
          </p:nvSpPr>
          <p:spPr>
            <a:xfrm rot="21092427">
              <a:off x="7134551" y="3230159"/>
              <a:ext cx="387049" cy="326362"/>
            </a:xfrm>
            <a:custGeom>
              <a:avLst/>
              <a:gdLst>
                <a:gd name="connsiteX0" fmla="*/ 368811 w 391550"/>
                <a:gd name="connsiteY0" fmla="*/ 352414 h 352414"/>
                <a:gd name="connsiteX1" fmla="*/ 391550 w 391550"/>
                <a:gd name="connsiteY1" fmla="*/ 321969 h 352414"/>
                <a:gd name="connsiteX2" fmla="*/ 22739 w 391550"/>
                <a:gd name="connsiteY2" fmla="*/ 0 h 352414"/>
                <a:gd name="connsiteX3" fmla="*/ 0 w 391550"/>
                <a:gd name="connsiteY3" fmla="*/ 30443 h 352414"/>
                <a:gd name="connsiteX4" fmla="*/ 368811 w 391550"/>
                <a:gd name="connsiteY4" fmla="*/ 352414 h 35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50" h="352414">
                  <a:moveTo>
                    <a:pt x="368811" y="352414"/>
                  </a:moveTo>
                  <a:lnTo>
                    <a:pt x="391550" y="321969"/>
                  </a:lnTo>
                  <a:lnTo>
                    <a:pt x="22739" y="0"/>
                  </a:lnTo>
                  <a:lnTo>
                    <a:pt x="0" y="30443"/>
                  </a:lnTo>
                  <a:lnTo>
                    <a:pt x="368811" y="352414"/>
                  </a:lnTo>
                  <a:close/>
                </a:path>
              </a:pathLst>
            </a:custGeom>
            <a:solidFill>
              <a:srgbClr val="50E6FF"/>
            </a:solidFill>
            <a:ln w="18098" cap="flat">
              <a:noFill/>
              <a:prstDash val="solid"/>
              <a:miter/>
            </a:ln>
          </p:spPr>
          <p:txBody>
            <a:bodyPr rtlCol="0" anchor="ctr"/>
            <a:lstStyle/>
            <a:p>
              <a:pPr defTabSz="932619">
                <a:defRPr/>
              </a:pPr>
              <a:endParaRPr lang="en-US" sz="1836">
                <a:solidFill>
                  <a:srgbClr val="3C3C41"/>
                </a:solidFill>
                <a:latin typeface="Segoe UI"/>
              </a:endParaRPr>
            </a:p>
          </p:txBody>
        </p:sp>
        <p:sp>
          <p:nvSpPr>
            <p:cNvPr id="160" name="Freeform: Shape 159">
              <a:extLst>
                <a:ext uri="{FF2B5EF4-FFF2-40B4-BE49-F238E27FC236}">
                  <a16:creationId xmlns:a16="http://schemas.microsoft.com/office/drawing/2014/main" id="{15A35324-3D18-1D1F-4BCB-2CA86C99AB57}"/>
                </a:ext>
                <a:ext uri="{C183D7F6-B498-43B3-948B-1728B52AA6E4}">
                  <adec:decorative xmlns:adec="http://schemas.microsoft.com/office/drawing/2017/decorative" val="1"/>
                </a:ext>
              </a:extLst>
            </p:cNvPr>
            <p:cNvSpPr/>
            <p:nvPr/>
          </p:nvSpPr>
          <p:spPr>
            <a:xfrm>
              <a:off x="7659165" y="2855307"/>
              <a:ext cx="513193" cy="519765"/>
            </a:xfrm>
            <a:custGeom>
              <a:avLst/>
              <a:gdLst>
                <a:gd name="connsiteX0" fmla="*/ 289560 w 579120"/>
                <a:gd name="connsiteY0" fmla="*/ 0 h 586534"/>
                <a:gd name="connsiteX1" fmla="*/ 579120 w 579120"/>
                <a:gd name="connsiteY1" fmla="*/ 293267 h 586534"/>
                <a:gd name="connsiteX2" fmla="*/ 289560 w 579120"/>
                <a:gd name="connsiteY2" fmla="*/ 586534 h 586534"/>
                <a:gd name="connsiteX3" fmla="*/ 0 w 579120"/>
                <a:gd name="connsiteY3" fmla="*/ 293267 h 586534"/>
                <a:gd name="connsiteX4" fmla="*/ 289560 w 579120"/>
                <a:gd name="connsiteY4" fmla="*/ 0 h 58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0" h="586534">
                  <a:moveTo>
                    <a:pt x="289560" y="0"/>
                  </a:moveTo>
                  <a:cubicBezTo>
                    <a:pt x="449480" y="0"/>
                    <a:pt x="579120" y="131299"/>
                    <a:pt x="579120" y="293267"/>
                  </a:cubicBezTo>
                  <a:cubicBezTo>
                    <a:pt x="579120" y="455235"/>
                    <a:pt x="449480" y="586534"/>
                    <a:pt x="289560" y="586534"/>
                  </a:cubicBezTo>
                  <a:cubicBezTo>
                    <a:pt x="129640" y="586534"/>
                    <a:pt x="0" y="455235"/>
                    <a:pt x="0" y="293267"/>
                  </a:cubicBezTo>
                  <a:cubicBezTo>
                    <a:pt x="0" y="131299"/>
                    <a:pt x="129640" y="0"/>
                    <a:pt x="289560" y="0"/>
                  </a:cubicBezTo>
                  <a:close/>
                </a:path>
              </a:pathLst>
            </a:custGeom>
            <a:solidFill>
              <a:srgbClr val="28A8EA"/>
            </a:solidFill>
            <a:ln w="18098" cap="flat">
              <a:noFill/>
              <a:prstDash val="solid"/>
              <a:miter/>
            </a:ln>
          </p:spPr>
          <p:txBody>
            <a:bodyPr rtlCol="0" anchor="ctr"/>
            <a:lstStyle/>
            <a:p>
              <a:pPr defTabSz="932619">
                <a:defRPr/>
              </a:pPr>
              <a:endParaRPr lang="en-US" sz="1836">
                <a:solidFill>
                  <a:srgbClr val="3C3C41"/>
                </a:solidFill>
                <a:latin typeface="Segoe UI"/>
              </a:endParaRPr>
            </a:p>
          </p:txBody>
        </p:sp>
        <p:sp>
          <p:nvSpPr>
            <p:cNvPr id="161" name="Freeform: Shape 160">
              <a:extLst>
                <a:ext uri="{FF2B5EF4-FFF2-40B4-BE49-F238E27FC236}">
                  <a16:creationId xmlns:a16="http://schemas.microsoft.com/office/drawing/2014/main" id="{909D6B83-D84D-91B9-940A-E5CEAA796884}"/>
                </a:ext>
                <a:ext uri="{C183D7F6-B498-43B3-948B-1728B52AA6E4}">
                  <adec:decorative xmlns:adec="http://schemas.microsoft.com/office/drawing/2017/decorative" val="1"/>
                </a:ext>
              </a:extLst>
            </p:cNvPr>
            <p:cNvSpPr/>
            <p:nvPr/>
          </p:nvSpPr>
          <p:spPr>
            <a:xfrm>
              <a:off x="7771593" y="2998379"/>
              <a:ext cx="288336" cy="233621"/>
            </a:xfrm>
            <a:custGeom>
              <a:avLst/>
              <a:gdLst>
                <a:gd name="connsiteX0" fmla="*/ 180975 w 361950"/>
                <a:gd name="connsiteY0" fmla="*/ 197709 h 313037"/>
                <a:gd name="connsiteX1" fmla="*/ 237886 w 361950"/>
                <a:gd name="connsiteY1" fmla="*/ 225168 h 313037"/>
                <a:gd name="connsiteX2" fmla="*/ 260651 w 361950"/>
                <a:gd name="connsiteY2" fmla="*/ 203201 h 313037"/>
                <a:gd name="connsiteX3" fmla="*/ 180975 w 361950"/>
                <a:gd name="connsiteY3" fmla="*/ 164758 h 313037"/>
                <a:gd name="connsiteX4" fmla="*/ 101299 w 361950"/>
                <a:gd name="connsiteY4" fmla="*/ 203201 h 313037"/>
                <a:gd name="connsiteX5" fmla="*/ 124064 w 361950"/>
                <a:gd name="connsiteY5" fmla="*/ 225168 h 313037"/>
                <a:gd name="connsiteX6" fmla="*/ 180975 w 361950"/>
                <a:gd name="connsiteY6" fmla="*/ 197709 h 313037"/>
                <a:gd name="connsiteX7" fmla="*/ 180975 w 361950"/>
                <a:gd name="connsiteY7" fmla="*/ 313038 h 313037"/>
                <a:gd name="connsiteX8" fmla="*/ 211328 w 361950"/>
                <a:gd name="connsiteY8" fmla="*/ 280087 h 313037"/>
                <a:gd name="connsiteX9" fmla="*/ 180975 w 361950"/>
                <a:gd name="connsiteY9" fmla="*/ 247136 h 313037"/>
                <a:gd name="connsiteX10" fmla="*/ 150622 w 361950"/>
                <a:gd name="connsiteY10" fmla="*/ 280087 h 313037"/>
                <a:gd name="connsiteX11" fmla="*/ 180975 w 361950"/>
                <a:gd name="connsiteY11" fmla="*/ 313038 h 313037"/>
                <a:gd name="connsiteX12" fmla="*/ 180975 w 361950"/>
                <a:gd name="connsiteY12" fmla="*/ 115329 h 313037"/>
                <a:gd name="connsiteX13" fmla="*/ 287209 w 361950"/>
                <a:gd name="connsiteY13" fmla="*/ 162011 h 313037"/>
                <a:gd name="connsiteX14" fmla="*/ 308709 w 361950"/>
                <a:gd name="connsiteY14" fmla="*/ 138670 h 313037"/>
                <a:gd name="connsiteX15" fmla="*/ 180975 w 361950"/>
                <a:gd name="connsiteY15" fmla="*/ 82378 h 313037"/>
                <a:gd name="connsiteX16" fmla="*/ 53241 w 361950"/>
                <a:gd name="connsiteY16" fmla="*/ 138670 h 313037"/>
                <a:gd name="connsiteX17" fmla="*/ 74741 w 361950"/>
                <a:gd name="connsiteY17" fmla="*/ 162011 h 313037"/>
                <a:gd name="connsiteX18" fmla="*/ 180975 w 361950"/>
                <a:gd name="connsiteY18" fmla="*/ 115329 h 313037"/>
                <a:gd name="connsiteX19" fmla="*/ 180975 w 361950"/>
                <a:gd name="connsiteY19" fmla="*/ 32951 h 313037"/>
                <a:gd name="connsiteX20" fmla="*/ 335267 w 361950"/>
                <a:gd name="connsiteY20" fmla="*/ 98853 h 313037"/>
                <a:gd name="connsiteX21" fmla="*/ 356767 w 361950"/>
                <a:gd name="connsiteY21" fmla="*/ 75513 h 313037"/>
                <a:gd name="connsiteX22" fmla="*/ 180975 w 361950"/>
                <a:gd name="connsiteY22" fmla="*/ 0 h 313037"/>
                <a:gd name="connsiteX23" fmla="*/ 5183 w 361950"/>
                <a:gd name="connsiteY23" fmla="*/ 75513 h 313037"/>
                <a:gd name="connsiteX24" fmla="*/ 26683 w 361950"/>
                <a:gd name="connsiteY24" fmla="*/ 98853 h 313037"/>
                <a:gd name="connsiteX25" fmla="*/ 180975 w 361950"/>
                <a:gd name="connsiteY25" fmla="*/ 32951 h 31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950" h="313037">
                  <a:moveTo>
                    <a:pt x="180975" y="197709"/>
                  </a:moveTo>
                  <a:cubicBezTo>
                    <a:pt x="202475" y="197709"/>
                    <a:pt x="223975" y="207319"/>
                    <a:pt x="237886" y="225168"/>
                  </a:cubicBezTo>
                  <a:cubicBezTo>
                    <a:pt x="250533" y="241644"/>
                    <a:pt x="273298" y="219676"/>
                    <a:pt x="260651" y="203201"/>
                  </a:cubicBezTo>
                  <a:cubicBezTo>
                    <a:pt x="240415" y="178486"/>
                    <a:pt x="211328" y="164758"/>
                    <a:pt x="180975" y="164758"/>
                  </a:cubicBezTo>
                  <a:cubicBezTo>
                    <a:pt x="150622" y="164758"/>
                    <a:pt x="121536" y="178486"/>
                    <a:pt x="101299" y="203201"/>
                  </a:cubicBezTo>
                  <a:cubicBezTo>
                    <a:pt x="88653" y="219676"/>
                    <a:pt x="111417" y="241644"/>
                    <a:pt x="124064" y="225168"/>
                  </a:cubicBezTo>
                  <a:cubicBezTo>
                    <a:pt x="137975" y="207319"/>
                    <a:pt x="159475" y="197709"/>
                    <a:pt x="180975" y="197709"/>
                  </a:cubicBezTo>
                  <a:close/>
                  <a:moveTo>
                    <a:pt x="180975" y="313038"/>
                  </a:moveTo>
                  <a:cubicBezTo>
                    <a:pt x="197417" y="313038"/>
                    <a:pt x="211328" y="297936"/>
                    <a:pt x="211328" y="280087"/>
                  </a:cubicBezTo>
                  <a:cubicBezTo>
                    <a:pt x="211328" y="262238"/>
                    <a:pt x="197417" y="247136"/>
                    <a:pt x="180975" y="247136"/>
                  </a:cubicBezTo>
                  <a:cubicBezTo>
                    <a:pt x="164533" y="247136"/>
                    <a:pt x="150622" y="262238"/>
                    <a:pt x="150622" y="280087"/>
                  </a:cubicBezTo>
                  <a:cubicBezTo>
                    <a:pt x="150622" y="297936"/>
                    <a:pt x="164533" y="313038"/>
                    <a:pt x="180975" y="313038"/>
                  </a:cubicBezTo>
                  <a:close/>
                  <a:moveTo>
                    <a:pt x="180975" y="115329"/>
                  </a:moveTo>
                  <a:cubicBezTo>
                    <a:pt x="221445" y="115329"/>
                    <a:pt x="258121" y="130433"/>
                    <a:pt x="287209" y="162011"/>
                  </a:cubicBezTo>
                  <a:cubicBezTo>
                    <a:pt x="299856" y="175741"/>
                    <a:pt x="323884" y="155145"/>
                    <a:pt x="308709" y="138670"/>
                  </a:cubicBezTo>
                  <a:cubicBezTo>
                    <a:pt x="274561" y="101600"/>
                    <a:pt x="229033" y="82378"/>
                    <a:pt x="180975" y="82378"/>
                  </a:cubicBezTo>
                  <a:cubicBezTo>
                    <a:pt x="132917" y="82378"/>
                    <a:pt x="87387" y="101600"/>
                    <a:pt x="53241" y="138670"/>
                  </a:cubicBezTo>
                  <a:cubicBezTo>
                    <a:pt x="38066" y="155145"/>
                    <a:pt x="62094" y="175741"/>
                    <a:pt x="74741" y="162011"/>
                  </a:cubicBezTo>
                  <a:cubicBezTo>
                    <a:pt x="103829" y="130433"/>
                    <a:pt x="140505" y="115329"/>
                    <a:pt x="180975" y="115329"/>
                  </a:cubicBezTo>
                  <a:close/>
                  <a:moveTo>
                    <a:pt x="180975" y="32951"/>
                  </a:moveTo>
                  <a:cubicBezTo>
                    <a:pt x="239151" y="32951"/>
                    <a:pt x="293532" y="56292"/>
                    <a:pt x="335267" y="98853"/>
                  </a:cubicBezTo>
                  <a:cubicBezTo>
                    <a:pt x="350444" y="113958"/>
                    <a:pt x="371942" y="90617"/>
                    <a:pt x="356767" y="75513"/>
                  </a:cubicBezTo>
                  <a:cubicBezTo>
                    <a:pt x="307444" y="26086"/>
                    <a:pt x="246740" y="0"/>
                    <a:pt x="180975" y="0"/>
                  </a:cubicBezTo>
                  <a:cubicBezTo>
                    <a:pt x="115211" y="0"/>
                    <a:pt x="54506" y="26086"/>
                    <a:pt x="5183" y="75513"/>
                  </a:cubicBezTo>
                  <a:cubicBezTo>
                    <a:pt x="-9992" y="90617"/>
                    <a:pt x="11506" y="113958"/>
                    <a:pt x="26683" y="98853"/>
                  </a:cubicBezTo>
                  <a:cubicBezTo>
                    <a:pt x="68418" y="56292"/>
                    <a:pt x="122799" y="32951"/>
                    <a:pt x="180975" y="32951"/>
                  </a:cubicBezTo>
                  <a:close/>
                </a:path>
              </a:pathLst>
            </a:custGeom>
            <a:solidFill>
              <a:srgbClr val="50E6FF"/>
            </a:solidFill>
            <a:ln w="18098" cap="flat">
              <a:noFill/>
              <a:prstDash val="solid"/>
              <a:miter/>
            </a:ln>
          </p:spPr>
          <p:txBody>
            <a:bodyPr rtlCol="0" anchor="ctr"/>
            <a:lstStyle/>
            <a:p>
              <a:pPr defTabSz="932619">
                <a:defRPr/>
              </a:pPr>
              <a:endParaRPr lang="en-US" sz="1836">
                <a:solidFill>
                  <a:srgbClr val="3C3C41"/>
                </a:solidFill>
                <a:latin typeface="Segoe UI"/>
              </a:endParaRPr>
            </a:p>
          </p:txBody>
        </p:sp>
        <p:sp>
          <p:nvSpPr>
            <p:cNvPr id="162" name="Oval 161">
              <a:extLst>
                <a:ext uri="{FF2B5EF4-FFF2-40B4-BE49-F238E27FC236}">
                  <a16:creationId xmlns:a16="http://schemas.microsoft.com/office/drawing/2014/main" id="{F7DFEB16-FC57-A89A-D024-DA85CFAE8D0F}"/>
                </a:ext>
                <a:ext uri="{C183D7F6-B498-43B3-948B-1728B52AA6E4}">
                  <adec:decorative xmlns:adec="http://schemas.microsoft.com/office/drawing/2017/decorative" val="1"/>
                </a:ext>
              </a:extLst>
            </p:cNvPr>
            <p:cNvSpPr/>
            <p:nvPr/>
          </p:nvSpPr>
          <p:spPr bwMode="auto">
            <a:xfrm>
              <a:off x="6882631" y="3031440"/>
              <a:ext cx="398147" cy="3981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C5F09E53-29D1-382A-786F-D05BA583B90A}"/>
                </a:ext>
                <a:ext uri="{C183D7F6-B498-43B3-948B-1728B52AA6E4}">
                  <adec:decorative xmlns:adec="http://schemas.microsoft.com/office/drawing/2017/decorative" val="1"/>
                </a:ext>
              </a:extLst>
            </p:cNvPr>
            <p:cNvSpPr/>
            <p:nvPr/>
          </p:nvSpPr>
          <p:spPr bwMode="auto">
            <a:xfrm>
              <a:off x="7484234" y="343859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F4D1BC1C-7FDC-D6C9-48A0-15552C27C874}"/>
                </a:ext>
                <a:ext uri="{C183D7F6-B498-43B3-948B-1728B52AA6E4}">
                  <adec:decorative xmlns:adec="http://schemas.microsoft.com/office/drawing/2017/decorative" val="1"/>
                </a:ext>
              </a:extLst>
            </p:cNvPr>
            <p:cNvSpPr/>
            <p:nvPr/>
          </p:nvSpPr>
          <p:spPr bwMode="auto">
            <a:xfrm>
              <a:off x="7911826" y="260556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8C0165C7-97C1-F98B-66DD-80DEEB05E88D}"/>
                </a:ext>
                <a:ext uri="{C183D7F6-B498-43B3-948B-1728B52AA6E4}">
                  <adec:decorative xmlns:adec="http://schemas.microsoft.com/office/drawing/2017/decorative" val="1"/>
                </a:ext>
              </a:extLst>
            </p:cNvPr>
            <p:cNvSpPr/>
            <p:nvPr/>
          </p:nvSpPr>
          <p:spPr bwMode="auto">
            <a:xfrm>
              <a:off x="7235535" y="2714155"/>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6" name="IoT">
              <a:extLst>
                <a:ext uri="{FF2B5EF4-FFF2-40B4-BE49-F238E27FC236}">
                  <a16:creationId xmlns:a16="http://schemas.microsoft.com/office/drawing/2014/main" id="{5D73F46E-F26F-F806-E7A2-3E91CAB67F09}"/>
                </a:ext>
              </a:extLst>
            </p:cNvPr>
            <p:cNvGrpSpPr/>
            <p:nvPr/>
          </p:nvGrpSpPr>
          <p:grpSpPr>
            <a:xfrm>
              <a:off x="6821253" y="2613523"/>
              <a:ext cx="325345" cy="274737"/>
              <a:chOff x="9061450" y="-1375256"/>
              <a:chExt cx="857250" cy="723900"/>
            </a:xfrm>
          </p:grpSpPr>
          <p:sp>
            <p:nvSpPr>
              <p:cNvPr id="167" name="Freeform: Shape 166">
                <a:extLst>
                  <a:ext uri="{FF2B5EF4-FFF2-40B4-BE49-F238E27FC236}">
                    <a16:creationId xmlns:a16="http://schemas.microsoft.com/office/drawing/2014/main" id="{860765A9-C174-4457-BB71-EBA8AF2976E6}"/>
                  </a:ext>
                  <a:ext uri="{C183D7F6-B498-43B3-948B-1728B52AA6E4}">
                    <adec:decorative xmlns:adec="http://schemas.microsoft.com/office/drawing/2017/decorative" val="1"/>
                  </a:ext>
                </a:extLst>
              </p:cNvPr>
              <p:cNvSpPr/>
              <p:nvPr/>
            </p:nvSpPr>
            <p:spPr>
              <a:xfrm>
                <a:off x="9156700" y="-1337156"/>
                <a:ext cx="666750" cy="419100"/>
              </a:xfrm>
              <a:custGeom>
                <a:avLst/>
                <a:gdLst>
                  <a:gd name="connsiteX0" fmla="*/ 9525 w 666750"/>
                  <a:gd name="connsiteY0" fmla="*/ 0 h 419100"/>
                  <a:gd name="connsiteX1" fmla="*/ 657225 w 666750"/>
                  <a:gd name="connsiteY1" fmla="*/ 0 h 419100"/>
                  <a:gd name="connsiteX2" fmla="*/ 666750 w 666750"/>
                  <a:gd name="connsiteY2" fmla="*/ 9525 h 419100"/>
                  <a:gd name="connsiteX3" fmla="*/ 666750 w 666750"/>
                  <a:gd name="connsiteY3" fmla="*/ 409575 h 419100"/>
                  <a:gd name="connsiteX4" fmla="*/ 657225 w 666750"/>
                  <a:gd name="connsiteY4" fmla="*/ 419100 h 419100"/>
                  <a:gd name="connsiteX5" fmla="*/ 9525 w 666750"/>
                  <a:gd name="connsiteY5" fmla="*/ 419100 h 419100"/>
                  <a:gd name="connsiteX6" fmla="*/ 0 w 666750"/>
                  <a:gd name="connsiteY6" fmla="*/ 409575 h 419100"/>
                  <a:gd name="connsiteX7" fmla="*/ 0 w 666750"/>
                  <a:gd name="connsiteY7" fmla="*/ 9525 h 419100"/>
                  <a:gd name="connsiteX8" fmla="*/ 9525 w 66675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0" h="419100">
                    <a:moveTo>
                      <a:pt x="9525" y="0"/>
                    </a:moveTo>
                    <a:lnTo>
                      <a:pt x="657225" y="0"/>
                    </a:lnTo>
                    <a:cubicBezTo>
                      <a:pt x="662940" y="0"/>
                      <a:pt x="666750" y="3810"/>
                      <a:pt x="666750" y="9525"/>
                    </a:cubicBezTo>
                    <a:lnTo>
                      <a:pt x="666750" y="409575"/>
                    </a:lnTo>
                    <a:cubicBezTo>
                      <a:pt x="666750" y="415290"/>
                      <a:pt x="662940" y="419100"/>
                      <a:pt x="657225" y="419100"/>
                    </a:cubicBezTo>
                    <a:lnTo>
                      <a:pt x="9525" y="419100"/>
                    </a:lnTo>
                    <a:cubicBezTo>
                      <a:pt x="3810" y="419100"/>
                      <a:pt x="0" y="415290"/>
                      <a:pt x="0" y="409575"/>
                    </a:cubicBezTo>
                    <a:lnTo>
                      <a:pt x="0" y="9525"/>
                    </a:lnTo>
                    <a:cubicBezTo>
                      <a:pt x="0" y="3810"/>
                      <a:pt x="3810" y="0"/>
                      <a:pt x="9525" y="0"/>
                    </a:cubicBezTo>
                    <a:close/>
                  </a:path>
                </a:pathLst>
              </a:custGeom>
              <a:solidFill>
                <a:srgbClr val="50E6FF"/>
              </a:solidFill>
              <a:ln w="9525" cap="flat">
                <a:noFill/>
                <a:prstDash val="solid"/>
                <a:miter/>
              </a:ln>
            </p:spPr>
            <p:txBody>
              <a:bodyPr rtlCol="0" anchor="ctr"/>
              <a:lstStyle/>
              <a:p>
                <a:pPr defTabSz="932619">
                  <a:defRPr/>
                </a:pPr>
                <a:endParaRPr lang="en-US" sz="1836">
                  <a:solidFill>
                    <a:srgbClr val="3C3C41"/>
                  </a:solidFill>
                  <a:latin typeface="Segoe UI"/>
                </a:endParaRPr>
              </a:p>
            </p:txBody>
          </p:sp>
          <p:sp>
            <p:nvSpPr>
              <p:cNvPr id="168" name="Freeform: Shape 167">
                <a:extLst>
                  <a:ext uri="{FF2B5EF4-FFF2-40B4-BE49-F238E27FC236}">
                    <a16:creationId xmlns:a16="http://schemas.microsoft.com/office/drawing/2014/main" id="{C705AB1C-EBEB-52BD-77BB-3520A82F33F8}"/>
                  </a:ext>
                  <a:ext uri="{C183D7F6-B498-43B3-948B-1728B52AA6E4}">
                    <adec:decorative xmlns:adec="http://schemas.microsoft.com/office/drawing/2017/decorative" val="1"/>
                  </a:ext>
                </a:extLst>
              </p:cNvPr>
              <p:cNvSpPr/>
              <p:nvPr/>
            </p:nvSpPr>
            <p:spPr>
              <a:xfrm>
                <a:off x="9399589" y="-769466"/>
                <a:ext cx="181047" cy="80010"/>
              </a:xfrm>
              <a:custGeom>
                <a:avLst/>
                <a:gdLst>
                  <a:gd name="connsiteX0" fmla="*/ 22860 w 181047"/>
                  <a:gd name="connsiteY0" fmla="*/ 0 h 80010"/>
                  <a:gd name="connsiteX1" fmla="*/ 158115 w 181047"/>
                  <a:gd name="connsiteY1" fmla="*/ 0 h 80010"/>
                  <a:gd name="connsiteX2" fmla="*/ 178117 w 181047"/>
                  <a:gd name="connsiteY2" fmla="*/ 19050 h 80010"/>
                  <a:gd name="connsiteX3" fmla="*/ 180975 w 181047"/>
                  <a:gd name="connsiteY3" fmla="*/ 60960 h 80010"/>
                  <a:gd name="connsiteX4" fmla="*/ 162877 w 181047"/>
                  <a:gd name="connsiteY4" fmla="*/ 80010 h 80010"/>
                  <a:gd name="connsiteX5" fmla="*/ 18097 w 181047"/>
                  <a:gd name="connsiteY5" fmla="*/ 80010 h 80010"/>
                  <a:gd name="connsiteX6" fmla="*/ 0 w 181047"/>
                  <a:gd name="connsiteY6" fmla="*/ 60960 h 80010"/>
                  <a:gd name="connsiteX7" fmla="*/ 2857 w 181047"/>
                  <a:gd name="connsiteY7" fmla="*/ 19050 h 80010"/>
                  <a:gd name="connsiteX8" fmla="*/ 22860 w 181047"/>
                  <a:gd name="connsiteY8" fmla="*/ 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47" h="80010">
                    <a:moveTo>
                      <a:pt x="22860" y="0"/>
                    </a:moveTo>
                    <a:cubicBezTo>
                      <a:pt x="74295" y="0"/>
                      <a:pt x="106680" y="0"/>
                      <a:pt x="158115" y="0"/>
                    </a:cubicBezTo>
                    <a:cubicBezTo>
                      <a:pt x="168592" y="0"/>
                      <a:pt x="178117" y="8573"/>
                      <a:pt x="178117" y="19050"/>
                    </a:cubicBezTo>
                    <a:cubicBezTo>
                      <a:pt x="179070" y="34290"/>
                      <a:pt x="180022" y="46673"/>
                      <a:pt x="180975" y="60960"/>
                    </a:cubicBezTo>
                    <a:cubicBezTo>
                      <a:pt x="181927" y="71438"/>
                      <a:pt x="173355" y="80010"/>
                      <a:pt x="162877" y="80010"/>
                    </a:cubicBezTo>
                    <a:lnTo>
                      <a:pt x="18097" y="80010"/>
                    </a:lnTo>
                    <a:cubicBezTo>
                      <a:pt x="7620" y="80010"/>
                      <a:pt x="0" y="71438"/>
                      <a:pt x="0" y="60960"/>
                    </a:cubicBezTo>
                    <a:cubicBezTo>
                      <a:pt x="952" y="45720"/>
                      <a:pt x="1905" y="33338"/>
                      <a:pt x="2857" y="19050"/>
                    </a:cubicBezTo>
                    <a:cubicBezTo>
                      <a:pt x="3810" y="8573"/>
                      <a:pt x="12382" y="0"/>
                      <a:pt x="22860" y="0"/>
                    </a:cubicBezTo>
                    <a:close/>
                  </a:path>
                </a:pathLst>
              </a:custGeom>
              <a:solidFill>
                <a:srgbClr val="50E6FF"/>
              </a:solidFill>
              <a:ln w="9525" cap="flat">
                <a:noFill/>
                <a:prstDash val="solid"/>
                <a:miter/>
              </a:ln>
            </p:spPr>
            <p:txBody>
              <a:bodyPr rtlCol="0" anchor="ctr"/>
              <a:lstStyle/>
              <a:p>
                <a:pPr defTabSz="932619">
                  <a:defRPr/>
                </a:pPr>
                <a:endParaRPr lang="en-US" sz="1836">
                  <a:solidFill>
                    <a:srgbClr val="3C3C41"/>
                  </a:solidFill>
                  <a:latin typeface="Segoe UI"/>
                </a:endParaRPr>
              </a:p>
            </p:txBody>
          </p:sp>
          <p:sp>
            <p:nvSpPr>
              <p:cNvPr id="169" name="Freeform: Shape 168">
                <a:extLst>
                  <a:ext uri="{FF2B5EF4-FFF2-40B4-BE49-F238E27FC236}">
                    <a16:creationId xmlns:a16="http://schemas.microsoft.com/office/drawing/2014/main" id="{C18E3CC1-5FA4-B61D-D97B-B044DC56F7A1}"/>
                  </a:ext>
                  <a:ext uri="{C183D7F6-B498-43B3-948B-1728B52AA6E4}">
                    <adec:decorative xmlns:adec="http://schemas.microsoft.com/office/drawing/2017/decorative" val="1"/>
                  </a:ext>
                </a:extLst>
              </p:cNvPr>
              <p:cNvSpPr/>
              <p:nvPr/>
            </p:nvSpPr>
            <p:spPr>
              <a:xfrm>
                <a:off x="9061450" y="-1375256"/>
                <a:ext cx="857250" cy="723900"/>
              </a:xfrm>
              <a:custGeom>
                <a:avLst/>
                <a:gdLst>
                  <a:gd name="connsiteX0" fmla="*/ 95250 w 857250"/>
                  <a:gd name="connsiteY0" fmla="*/ 0 h 723900"/>
                  <a:gd name="connsiteX1" fmla="*/ 762000 w 857250"/>
                  <a:gd name="connsiteY1" fmla="*/ 0 h 723900"/>
                  <a:gd name="connsiteX2" fmla="*/ 800100 w 857250"/>
                  <a:gd name="connsiteY2" fmla="*/ 38100 h 723900"/>
                  <a:gd name="connsiteX3" fmla="*/ 800100 w 857250"/>
                  <a:gd name="connsiteY3" fmla="*/ 495300 h 723900"/>
                  <a:gd name="connsiteX4" fmla="*/ 857250 w 857250"/>
                  <a:gd name="connsiteY4" fmla="*/ 685800 h 723900"/>
                  <a:gd name="connsiteX5" fmla="*/ 819150 w 857250"/>
                  <a:gd name="connsiteY5" fmla="*/ 723900 h 723900"/>
                  <a:gd name="connsiteX6" fmla="*/ 38100 w 857250"/>
                  <a:gd name="connsiteY6" fmla="*/ 723900 h 723900"/>
                  <a:gd name="connsiteX7" fmla="*/ 0 w 857250"/>
                  <a:gd name="connsiteY7" fmla="*/ 685800 h 723900"/>
                  <a:gd name="connsiteX8" fmla="*/ 57150 w 857250"/>
                  <a:gd name="connsiteY8" fmla="*/ 495300 h 723900"/>
                  <a:gd name="connsiteX9" fmla="*/ 57150 w 857250"/>
                  <a:gd name="connsiteY9" fmla="*/ 38100 h 723900"/>
                  <a:gd name="connsiteX10" fmla="*/ 95250 w 857250"/>
                  <a:gd name="connsiteY10" fmla="*/ 0 h 723900"/>
                  <a:gd name="connsiteX11" fmla="*/ 104775 w 857250"/>
                  <a:gd name="connsiteY11" fmla="*/ 38100 h 723900"/>
                  <a:gd name="connsiteX12" fmla="*/ 95250 w 857250"/>
                  <a:gd name="connsiteY12" fmla="*/ 47625 h 723900"/>
                  <a:gd name="connsiteX13" fmla="*/ 95250 w 857250"/>
                  <a:gd name="connsiteY13" fmla="*/ 447675 h 723900"/>
                  <a:gd name="connsiteX14" fmla="*/ 104775 w 857250"/>
                  <a:gd name="connsiteY14" fmla="*/ 457200 h 723900"/>
                  <a:gd name="connsiteX15" fmla="*/ 752475 w 857250"/>
                  <a:gd name="connsiteY15" fmla="*/ 457200 h 723900"/>
                  <a:gd name="connsiteX16" fmla="*/ 762000 w 857250"/>
                  <a:gd name="connsiteY16" fmla="*/ 447675 h 723900"/>
                  <a:gd name="connsiteX17" fmla="*/ 762000 w 857250"/>
                  <a:gd name="connsiteY17" fmla="*/ 47625 h 723900"/>
                  <a:gd name="connsiteX18" fmla="*/ 752475 w 857250"/>
                  <a:gd name="connsiteY18" fmla="*/ 38100 h 723900"/>
                  <a:gd name="connsiteX19" fmla="*/ 104775 w 857250"/>
                  <a:gd name="connsiteY19" fmla="*/ 38100 h 723900"/>
                  <a:gd name="connsiteX20" fmla="*/ 360998 w 857250"/>
                  <a:gd name="connsiteY20" fmla="*/ 605790 h 723900"/>
                  <a:gd name="connsiteX21" fmla="*/ 340995 w 857250"/>
                  <a:gd name="connsiteY21" fmla="*/ 624840 h 723900"/>
                  <a:gd name="connsiteX22" fmla="*/ 338138 w 857250"/>
                  <a:gd name="connsiteY22" fmla="*/ 666750 h 723900"/>
                  <a:gd name="connsiteX23" fmla="*/ 356235 w 857250"/>
                  <a:gd name="connsiteY23" fmla="*/ 685800 h 723900"/>
                  <a:gd name="connsiteX24" fmla="*/ 501015 w 857250"/>
                  <a:gd name="connsiteY24" fmla="*/ 685800 h 723900"/>
                  <a:gd name="connsiteX25" fmla="*/ 519113 w 857250"/>
                  <a:gd name="connsiteY25" fmla="*/ 666750 h 723900"/>
                  <a:gd name="connsiteX26" fmla="*/ 516255 w 857250"/>
                  <a:gd name="connsiteY26" fmla="*/ 624840 h 723900"/>
                  <a:gd name="connsiteX27" fmla="*/ 496253 w 857250"/>
                  <a:gd name="connsiteY27" fmla="*/ 605790 h 723900"/>
                  <a:gd name="connsiteX28" fmla="*/ 360998 w 857250"/>
                  <a:gd name="connsiteY28" fmla="*/ 60579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7250" h="723900">
                    <a:moveTo>
                      <a:pt x="95250" y="0"/>
                    </a:moveTo>
                    <a:lnTo>
                      <a:pt x="762000" y="0"/>
                    </a:lnTo>
                    <a:cubicBezTo>
                      <a:pt x="782955" y="0"/>
                      <a:pt x="800100" y="17145"/>
                      <a:pt x="800100" y="38100"/>
                    </a:cubicBezTo>
                    <a:lnTo>
                      <a:pt x="800100" y="495300"/>
                    </a:lnTo>
                    <a:cubicBezTo>
                      <a:pt x="822960" y="571500"/>
                      <a:pt x="834390" y="609600"/>
                      <a:pt x="857250" y="685800"/>
                    </a:cubicBezTo>
                    <a:cubicBezTo>
                      <a:pt x="857250" y="706755"/>
                      <a:pt x="840105" y="723900"/>
                      <a:pt x="819150" y="723900"/>
                    </a:cubicBezTo>
                    <a:lnTo>
                      <a:pt x="38100" y="723900"/>
                    </a:lnTo>
                    <a:cubicBezTo>
                      <a:pt x="17145" y="723900"/>
                      <a:pt x="0" y="706755"/>
                      <a:pt x="0" y="685800"/>
                    </a:cubicBezTo>
                    <a:cubicBezTo>
                      <a:pt x="22860" y="609600"/>
                      <a:pt x="34290" y="571500"/>
                      <a:pt x="57150" y="495300"/>
                    </a:cubicBezTo>
                    <a:lnTo>
                      <a:pt x="57150" y="38100"/>
                    </a:lnTo>
                    <a:cubicBezTo>
                      <a:pt x="57150" y="17145"/>
                      <a:pt x="74295" y="0"/>
                      <a:pt x="95250" y="0"/>
                    </a:cubicBezTo>
                    <a:close/>
                    <a:moveTo>
                      <a:pt x="104775" y="38100"/>
                    </a:moveTo>
                    <a:cubicBezTo>
                      <a:pt x="99060" y="38100"/>
                      <a:pt x="95250" y="41910"/>
                      <a:pt x="95250" y="47625"/>
                    </a:cubicBezTo>
                    <a:lnTo>
                      <a:pt x="95250" y="447675"/>
                    </a:lnTo>
                    <a:cubicBezTo>
                      <a:pt x="95250" y="453390"/>
                      <a:pt x="99060" y="457200"/>
                      <a:pt x="104775" y="457200"/>
                    </a:cubicBezTo>
                    <a:lnTo>
                      <a:pt x="752475" y="457200"/>
                    </a:lnTo>
                    <a:cubicBezTo>
                      <a:pt x="758190" y="457200"/>
                      <a:pt x="762000" y="453390"/>
                      <a:pt x="762000" y="447675"/>
                    </a:cubicBezTo>
                    <a:lnTo>
                      <a:pt x="762000" y="47625"/>
                    </a:lnTo>
                    <a:cubicBezTo>
                      <a:pt x="762000" y="41910"/>
                      <a:pt x="758190" y="38100"/>
                      <a:pt x="752475" y="38100"/>
                    </a:cubicBezTo>
                    <a:lnTo>
                      <a:pt x="104775" y="38100"/>
                    </a:lnTo>
                    <a:close/>
                    <a:moveTo>
                      <a:pt x="360998" y="605790"/>
                    </a:moveTo>
                    <a:cubicBezTo>
                      <a:pt x="350520" y="605790"/>
                      <a:pt x="341948" y="614363"/>
                      <a:pt x="340995" y="624840"/>
                    </a:cubicBezTo>
                    <a:cubicBezTo>
                      <a:pt x="340043" y="639128"/>
                      <a:pt x="339090" y="651510"/>
                      <a:pt x="338138" y="666750"/>
                    </a:cubicBezTo>
                    <a:cubicBezTo>
                      <a:pt x="338138" y="677228"/>
                      <a:pt x="345758" y="685800"/>
                      <a:pt x="356235" y="685800"/>
                    </a:cubicBezTo>
                    <a:lnTo>
                      <a:pt x="501015" y="685800"/>
                    </a:lnTo>
                    <a:cubicBezTo>
                      <a:pt x="511493" y="685800"/>
                      <a:pt x="520065" y="677228"/>
                      <a:pt x="519113" y="666750"/>
                    </a:cubicBezTo>
                    <a:cubicBezTo>
                      <a:pt x="518160" y="652463"/>
                      <a:pt x="517208" y="640080"/>
                      <a:pt x="516255" y="624840"/>
                    </a:cubicBezTo>
                    <a:cubicBezTo>
                      <a:pt x="516255" y="614363"/>
                      <a:pt x="506730" y="605790"/>
                      <a:pt x="496253" y="605790"/>
                    </a:cubicBezTo>
                    <a:cubicBezTo>
                      <a:pt x="444818" y="605790"/>
                      <a:pt x="412433" y="605790"/>
                      <a:pt x="360998" y="605790"/>
                    </a:cubicBezTo>
                    <a:close/>
                  </a:path>
                </a:pathLst>
              </a:custGeom>
              <a:solidFill>
                <a:srgbClr val="28A8EA"/>
              </a:solidFill>
              <a:ln w="9525" cap="flat">
                <a:noFill/>
                <a:prstDash val="solid"/>
                <a:miter/>
              </a:ln>
            </p:spPr>
            <p:txBody>
              <a:bodyPr rtlCol="0" anchor="ctr"/>
              <a:lstStyle/>
              <a:p>
                <a:pPr defTabSz="932619">
                  <a:defRPr/>
                </a:pPr>
                <a:endParaRPr lang="en-US" sz="1836">
                  <a:solidFill>
                    <a:srgbClr val="3C3C41"/>
                  </a:solidFill>
                  <a:latin typeface="Segoe UI"/>
                </a:endParaRPr>
              </a:p>
            </p:txBody>
          </p:sp>
        </p:grpSp>
      </p:grpSp>
      <p:sp>
        <p:nvSpPr>
          <p:cNvPr id="170" name="Content Placeholder 4">
            <a:extLst>
              <a:ext uri="{FF2B5EF4-FFF2-40B4-BE49-F238E27FC236}">
                <a16:creationId xmlns:a16="http://schemas.microsoft.com/office/drawing/2014/main" id="{748C2DAC-C6F0-415A-D027-0AA102CD56FF}"/>
              </a:ext>
              <a:ext uri="{C183D7F6-B498-43B3-948B-1728B52AA6E4}">
                <adec:decorative xmlns:adec="http://schemas.microsoft.com/office/drawing/2017/decorative" val="0"/>
              </a:ext>
            </a:extLst>
          </p:cNvPr>
          <p:cNvSpPr txBox="1">
            <a:spLocks/>
          </p:cNvSpPr>
          <p:nvPr/>
        </p:nvSpPr>
        <p:spPr>
          <a:xfrm>
            <a:off x="8198027" y="2987727"/>
            <a:ext cx="1125528" cy="5022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15">
              <a:spcBef>
                <a:spcPts val="0"/>
              </a:spcBef>
              <a:spcAft>
                <a:spcPts val="587"/>
              </a:spcAft>
              <a:buSzTx/>
              <a:buNone/>
              <a:defRPr/>
            </a:pPr>
            <a:r>
              <a:rPr lang="en-US" sz="1632" dirty="0">
                <a:solidFill>
                  <a:srgbClr val="FFFFFF"/>
                </a:solidFill>
                <a:latin typeface="Segoe UI"/>
                <a:cs typeface="Segoe UI Semibold" panose="020B0702040204020203" pitchFamily="34" charset="0"/>
              </a:rPr>
              <a:t>Real-time telemetry</a:t>
            </a:r>
            <a:endParaRPr lang="en-US" sz="1632" baseline="30000" dirty="0">
              <a:solidFill>
                <a:srgbClr val="FFFFFF"/>
              </a:solidFill>
              <a:latin typeface="Segoe UI"/>
              <a:cs typeface="Segoe UI Semibold" panose="020B0702040204020203" pitchFamily="34" charset="0"/>
            </a:endParaRPr>
          </a:p>
        </p:txBody>
      </p:sp>
      <p:grpSp>
        <p:nvGrpSpPr>
          <p:cNvPr id="171" name="Group 170">
            <a:extLst>
              <a:ext uri="{FF2B5EF4-FFF2-40B4-BE49-F238E27FC236}">
                <a16:creationId xmlns:a16="http://schemas.microsoft.com/office/drawing/2014/main" id="{93DEED12-6362-F830-1E02-3F973477CB54}"/>
              </a:ext>
              <a:ext uri="{C183D7F6-B498-43B3-948B-1728B52AA6E4}">
                <adec:decorative xmlns:adec="http://schemas.microsoft.com/office/drawing/2017/decorative" val="1"/>
              </a:ext>
            </a:extLst>
          </p:cNvPr>
          <p:cNvGrpSpPr/>
          <p:nvPr/>
        </p:nvGrpSpPr>
        <p:grpSpPr>
          <a:xfrm>
            <a:off x="3122758" y="4249274"/>
            <a:ext cx="945348" cy="711311"/>
            <a:chOff x="9578378" y="2637498"/>
            <a:chExt cx="1283838" cy="966001"/>
          </a:xfrm>
        </p:grpSpPr>
        <p:sp>
          <p:nvSpPr>
            <p:cNvPr id="172" name="Freeform: Shape 171">
              <a:extLst>
                <a:ext uri="{FF2B5EF4-FFF2-40B4-BE49-F238E27FC236}">
                  <a16:creationId xmlns:a16="http://schemas.microsoft.com/office/drawing/2014/main" id="{67D40711-AA63-F8C2-E2E6-8925C6F0E8DA}"/>
                </a:ext>
                <a:ext uri="{C183D7F6-B498-43B3-948B-1728B52AA6E4}">
                  <adec:decorative xmlns:adec="http://schemas.microsoft.com/office/drawing/2017/decorative" val="1"/>
                </a:ext>
              </a:extLst>
            </p:cNvPr>
            <p:cNvSpPr/>
            <p:nvPr/>
          </p:nvSpPr>
          <p:spPr>
            <a:xfrm>
              <a:off x="9879681" y="3316064"/>
              <a:ext cx="214293" cy="287435"/>
            </a:xfrm>
            <a:custGeom>
              <a:avLst/>
              <a:gdLst>
                <a:gd name="connsiteX0" fmla="*/ 204525 w 226187"/>
                <a:gd name="connsiteY0" fmla="*/ 118347 h 303388"/>
                <a:gd name="connsiteX1" fmla="*/ 29786 w 226187"/>
                <a:gd name="connsiteY1" fmla="*/ 118347 h 303388"/>
                <a:gd name="connsiteX2" fmla="*/ 29786 w 226187"/>
                <a:gd name="connsiteY2" fmla="*/ 228449 h 303388"/>
                <a:gd name="connsiteX3" fmla="*/ 0 w 226187"/>
                <a:gd name="connsiteY3" fmla="*/ 265479 h 303388"/>
                <a:gd name="connsiteX4" fmla="*/ 37910 w 226187"/>
                <a:gd name="connsiteY4" fmla="*/ 303389 h 303388"/>
                <a:gd name="connsiteX5" fmla="*/ 75820 w 226187"/>
                <a:gd name="connsiteY5" fmla="*/ 265479 h 303388"/>
                <a:gd name="connsiteX6" fmla="*/ 51449 w 226187"/>
                <a:gd name="connsiteY6" fmla="*/ 230073 h 303388"/>
                <a:gd name="connsiteX7" fmla="*/ 51449 w 226187"/>
                <a:gd name="connsiteY7" fmla="*/ 140010 h 303388"/>
                <a:gd name="connsiteX8" fmla="*/ 226188 w 226187"/>
                <a:gd name="connsiteY8" fmla="*/ 140010 h 303388"/>
                <a:gd name="connsiteX9" fmla="*/ 226188 w 226187"/>
                <a:gd name="connsiteY9" fmla="*/ 0 h 303388"/>
                <a:gd name="connsiteX10" fmla="*/ 204525 w 226187"/>
                <a:gd name="connsiteY10" fmla="*/ 0 h 303388"/>
                <a:gd name="connsiteX11" fmla="*/ 204525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04525" y="118347"/>
                  </a:moveTo>
                  <a:lnTo>
                    <a:pt x="29786" y="118347"/>
                  </a:lnTo>
                  <a:lnTo>
                    <a:pt x="29786" y="228449"/>
                  </a:lnTo>
                  <a:cubicBezTo>
                    <a:pt x="12754" y="232172"/>
                    <a:pt x="0" y="247336"/>
                    <a:pt x="0" y="265479"/>
                  </a:cubicBezTo>
                  <a:cubicBezTo>
                    <a:pt x="0" y="286410"/>
                    <a:pt x="16978" y="303389"/>
                    <a:pt x="37910" y="303389"/>
                  </a:cubicBezTo>
                  <a:cubicBezTo>
                    <a:pt x="58842" y="303389"/>
                    <a:pt x="75820" y="286410"/>
                    <a:pt x="75820" y="265479"/>
                  </a:cubicBezTo>
                  <a:cubicBezTo>
                    <a:pt x="75820" y="249313"/>
                    <a:pt x="65693" y="235516"/>
                    <a:pt x="51449" y="230073"/>
                  </a:cubicBezTo>
                  <a:lnTo>
                    <a:pt x="51449" y="140010"/>
                  </a:lnTo>
                  <a:lnTo>
                    <a:pt x="226188" y="140010"/>
                  </a:lnTo>
                  <a:lnTo>
                    <a:pt x="226188" y="0"/>
                  </a:lnTo>
                  <a:lnTo>
                    <a:pt x="204525" y="0"/>
                  </a:lnTo>
                  <a:lnTo>
                    <a:pt x="204525" y="118347"/>
                  </a:lnTo>
                  <a:close/>
                </a:path>
              </a:pathLst>
            </a:custGeom>
            <a:solidFill>
              <a:srgbClr val="0078D4"/>
            </a:solidFill>
            <a:ln w="1351" cap="flat">
              <a:noFill/>
              <a:prstDash val="solid"/>
              <a:miter/>
            </a:ln>
          </p:spPr>
          <p:txBody>
            <a:bodyPr rtlCol="0" anchor="ctr"/>
            <a:lstStyle/>
            <a:p>
              <a:pPr defTabSz="932619">
                <a:defRPr/>
              </a:pPr>
              <a:endParaRPr lang="en-US" sz="1836">
                <a:solidFill>
                  <a:srgbClr val="3C3C41"/>
                </a:solidFill>
                <a:latin typeface="Segoe UI"/>
              </a:endParaRPr>
            </a:p>
          </p:txBody>
        </p:sp>
        <p:sp>
          <p:nvSpPr>
            <p:cNvPr id="173" name="Freeform: Shape 172">
              <a:extLst>
                <a:ext uri="{FF2B5EF4-FFF2-40B4-BE49-F238E27FC236}">
                  <a16:creationId xmlns:a16="http://schemas.microsoft.com/office/drawing/2014/main" id="{65BF435D-4055-FDD2-E07C-9C914BF9FFC8}"/>
                </a:ext>
                <a:ext uri="{C183D7F6-B498-43B3-948B-1728B52AA6E4}">
                  <adec:decorative xmlns:adec="http://schemas.microsoft.com/office/drawing/2017/decorative" val="1"/>
                </a:ext>
              </a:extLst>
            </p:cNvPr>
            <p:cNvSpPr/>
            <p:nvPr/>
          </p:nvSpPr>
          <p:spPr>
            <a:xfrm>
              <a:off x="10346596" y="3316064"/>
              <a:ext cx="214293" cy="287435"/>
            </a:xfrm>
            <a:custGeom>
              <a:avLst/>
              <a:gdLst>
                <a:gd name="connsiteX0" fmla="*/ 21663 w 226187"/>
                <a:gd name="connsiteY0" fmla="*/ 118347 h 303388"/>
                <a:gd name="connsiteX1" fmla="*/ 196401 w 226187"/>
                <a:gd name="connsiteY1" fmla="*/ 118347 h 303388"/>
                <a:gd name="connsiteX2" fmla="*/ 196401 w 226187"/>
                <a:gd name="connsiteY2" fmla="*/ 228449 h 303388"/>
                <a:gd name="connsiteX3" fmla="*/ 226188 w 226187"/>
                <a:gd name="connsiteY3" fmla="*/ 265479 h 303388"/>
                <a:gd name="connsiteX4" fmla="*/ 188278 w 226187"/>
                <a:gd name="connsiteY4" fmla="*/ 303389 h 303388"/>
                <a:gd name="connsiteX5" fmla="*/ 150367 w 226187"/>
                <a:gd name="connsiteY5" fmla="*/ 265479 h 303388"/>
                <a:gd name="connsiteX6" fmla="*/ 174738 w 226187"/>
                <a:gd name="connsiteY6" fmla="*/ 230073 h 303388"/>
                <a:gd name="connsiteX7" fmla="*/ 174738 w 226187"/>
                <a:gd name="connsiteY7" fmla="*/ 140010 h 303388"/>
                <a:gd name="connsiteX8" fmla="*/ 0 w 226187"/>
                <a:gd name="connsiteY8" fmla="*/ 140010 h 303388"/>
                <a:gd name="connsiteX9" fmla="*/ 0 w 226187"/>
                <a:gd name="connsiteY9" fmla="*/ 0 h 303388"/>
                <a:gd name="connsiteX10" fmla="*/ 21663 w 226187"/>
                <a:gd name="connsiteY10" fmla="*/ 0 h 303388"/>
                <a:gd name="connsiteX11" fmla="*/ 21663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1663" y="118347"/>
                  </a:moveTo>
                  <a:lnTo>
                    <a:pt x="196401" y="118347"/>
                  </a:lnTo>
                  <a:lnTo>
                    <a:pt x="196401" y="228449"/>
                  </a:lnTo>
                  <a:cubicBezTo>
                    <a:pt x="213433" y="232172"/>
                    <a:pt x="226188" y="247336"/>
                    <a:pt x="226188" y="265479"/>
                  </a:cubicBezTo>
                  <a:cubicBezTo>
                    <a:pt x="226188" y="286410"/>
                    <a:pt x="209209" y="303389"/>
                    <a:pt x="188278" y="303389"/>
                  </a:cubicBezTo>
                  <a:cubicBezTo>
                    <a:pt x="167346" y="303389"/>
                    <a:pt x="150367" y="286410"/>
                    <a:pt x="150367" y="265479"/>
                  </a:cubicBezTo>
                  <a:cubicBezTo>
                    <a:pt x="150367" y="249313"/>
                    <a:pt x="160495" y="235516"/>
                    <a:pt x="174738" y="230073"/>
                  </a:cubicBezTo>
                  <a:lnTo>
                    <a:pt x="174738" y="140010"/>
                  </a:lnTo>
                  <a:lnTo>
                    <a:pt x="0" y="140010"/>
                  </a:lnTo>
                  <a:lnTo>
                    <a:pt x="0" y="0"/>
                  </a:lnTo>
                  <a:lnTo>
                    <a:pt x="21663" y="0"/>
                  </a:lnTo>
                  <a:lnTo>
                    <a:pt x="21663" y="118347"/>
                  </a:lnTo>
                  <a:close/>
                </a:path>
              </a:pathLst>
            </a:custGeom>
            <a:solidFill>
              <a:srgbClr val="0078D4"/>
            </a:solidFill>
            <a:ln w="1351" cap="flat">
              <a:noFill/>
              <a:prstDash val="solid"/>
              <a:miter/>
            </a:ln>
          </p:spPr>
          <p:txBody>
            <a:bodyPr rtlCol="0" anchor="ctr"/>
            <a:lstStyle/>
            <a:p>
              <a:pPr defTabSz="932619">
                <a:defRPr/>
              </a:pPr>
              <a:endParaRPr lang="en-US" sz="1836">
                <a:solidFill>
                  <a:srgbClr val="3C3C41"/>
                </a:solidFill>
                <a:latin typeface="Segoe UI"/>
              </a:endParaRPr>
            </a:p>
          </p:txBody>
        </p:sp>
        <p:sp>
          <p:nvSpPr>
            <p:cNvPr id="174" name="Freeform: Shape 173">
              <a:extLst>
                <a:ext uri="{FF2B5EF4-FFF2-40B4-BE49-F238E27FC236}">
                  <a16:creationId xmlns:a16="http://schemas.microsoft.com/office/drawing/2014/main" id="{D68B6BA6-5C60-7CFC-B912-09A830FAB270}"/>
                </a:ext>
                <a:ext uri="{C183D7F6-B498-43B3-948B-1728B52AA6E4}">
                  <adec:decorative xmlns:adec="http://schemas.microsoft.com/office/drawing/2017/decorative" val="1"/>
                </a:ext>
              </a:extLst>
            </p:cNvPr>
            <p:cNvSpPr/>
            <p:nvPr/>
          </p:nvSpPr>
          <p:spPr>
            <a:xfrm>
              <a:off x="10184369" y="3317450"/>
              <a:ext cx="71833" cy="286049"/>
            </a:xfrm>
            <a:custGeom>
              <a:avLst/>
              <a:gdLst>
                <a:gd name="connsiteX0" fmla="*/ 48741 w 75820"/>
                <a:gd name="connsiteY0" fmla="*/ 227690 h 301926"/>
                <a:gd name="connsiteX1" fmla="*/ 48741 w 75820"/>
                <a:gd name="connsiteY1" fmla="*/ 0 h 301926"/>
                <a:gd name="connsiteX2" fmla="*/ 27079 w 75820"/>
                <a:gd name="connsiteY2" fmla="*/ 0 h 301926"/>
                <a:gd name="connsiteX3" fmla="*/ 27079 w 75820"/>
                <a:gd name="connsiteY3" fmla="*/ 227690 h 301926"/>
                <a:gd name="connsiteX4" fmla="*/ 0 w 75820"/>
                <a:gd name="connsiteY4" fmla="*/ 264016 h 301926"/>
                <a:gd name="connsiteX5" fmla="*/ 37910 w 75820"/>
                <a:gd name="connsiteY5" fmla="*/ 301926 h 301926"/>
                <a:gd name="connsiteX6" fmla="*/ 75820 w 75820"/>
                <a:gd name="connsiteY6" fmla="*/ 264016 h 301926"/>
                <a:gd name="connsiteX7" fmla="*/ 48741 w 75820"/>
                <a:gd name="connsiteY7" fmla="*/ 227690 h 3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20" h="301926">
                  <a:moveTo>
                    <a:pt x="48741" y="227690"/>
                  </a:moveTo>
                  <a:lnTo>
                    <a:pt x="48741" y="0"/>
                  </a:lnTo>
                  <a:lnTo>
                    <a:pt x="27079" y="0"/>
                  </a:lnTo>
                  <a:lnTo>
                    <a:pt x="27079" y="227690"/>
                  </a:lnTo>
                  <a:cubicBezTo>
                    <a:pt x="11427" y="232348"/>
                    <a:pt x="0" y="246848"/>
                    <a:pt x="0" y="264016"/>
                  </a:cubicBezTo>
                  <a:cubicBezTo>
                    <a:pt x="0" y="284948"/>
                    <a:pt x="16978" y="301926"/>
                    <a:pt x="37910" y="301926"/>
                  </a:cubicBezTo>
                  <a:cubicBezTo>
                    <a:pt x="58842" y="301926"/>
                    <a:pt x="75820" y="284948"/>
                    <a:pt x="75820" y="264016"/>
                  </a:cubicBezTo>
                  <a:cubicBezTo>
                    <a:pt x="75820" y="246848"/>
                    <a:pt x="64393" y="232348"/>
                    <a:pt x="48741" y="227690"/>
                  </a:cubicBezTo>
                  <a:close/>
                </a:path>
              </a:pathLst>
            </a:custGeom>
            <a:solidFill>
              <a:srgbClr val="0078D4"/>
            </a:solidFill>
            <a:ln w="1351" cap="flat">
              <a:noFill/>
              <a:prstDash val="solid"/>
              <a:miter/>
            </a:ln>
          </p:spPr>
          <p:txBody>
            <a:bodyPr rtlCol="0" anchor="ctr"/>
            <a:lstStyle/>
            <a:p>
              <a:pPr defTabSz="932619">
                <a:defRPr/>
              </a:pPr>
              <a:endParaRPr lang="en-US" sz="1836">
                <a:solidFill>
                  <a:srgbClr val="3C3C41"/>
                </a:solidFill>
                <a:latin typeface="Segoe UI"/>
              </a:endParaRPr>
            </a:p>
          </p:txBody>
        </p:sp>
        <p:sp>
          <p:nvSpPr>
            <p:cNvPr id="175" name="Geo-distributed">
              <a:extLst>
                <a:ext uri="{FF2B5EF4-FFF2-40B4-BE49-F238E27FC236}">
                  <a16:creationId xmlns:a16="http://schemas.microsoft.com/office/drawing/2014/main" id="{97AD235B-0791-3041-199A-A6A82F94E51D}"/>
                </a:ext>
                <a:ext uri="{C183D7F6-B498-43B3-948B-1728B52AA6E4}">
                  <adec:decorative xmlns:adec="http://schemas.microsoft.com/office/drawing/2017/decorative" val="1"/>
                </a:ext>
              </a:extLst>
            </p:cNvPr>
            <p:cNvSpPr/>
            <p:nvPr/>
          </p:nvSpPr>
          <p:spPr>
            <a:xfrm>
              <a:off x="9578378" y="2637498"/>
              <a:ext cx="1283838" cy="725373"/>
            </a:xfrm>
            <a:custGeom>
              <a:avLst/>
              <a:gdLst>
                <a:gd name="connsiteX0" fmla="*/ 667164 w 1355095"/>
                <a:gd name="connsiteY0" fmla="*/ 0 h 765633"/>
                <a:gd name="connsiteX1" fmla="*/ 960574 w 1355095"/>
                <a:gd name="connsiteY1" fmla="*/ 199339 h 765633"/>
                <a:gd name="connsiteX2" fmla="*/ 963295 w 1355095"/>
                <a:gd name="connsiteY2" fmla="*/ 208329 h 765633"/>
                <a:gd name="connsiteX3" fmla="*/ 988925 w 1355095"/>
                <a:gd name="connsiteY3" fmla="*/ 198716 h 765633"/>
                <a:gd name="connsiteX4" fmla="*/ 1072855 w 1355095"/>
                <a:gd name="connsiteY4" fmla="*/ 185705 h 765633"/>
                <a:gd name="connsiteX5" fmla="*/ 1355096 w 1355095"/>
                <a:gd name="connsiteY5" fmla="*/ 474986 h 765633"/>
                <a:gd name="connsiteX6" fmla="*/ 1101721 w 1355095"/>
                <a:gd name="connsiteY6" fmla="*/ 762777 h 765633"/>
                <a:gd name="connsiteX7" fmla="*/ 1080194 w 1355095"/>
                <a:gd name="connsiteY7" fmla="*/ 763887 h 765633"/>
                <a:gd name="connsiteX8" fmla="*/ 1068401 w 1355095"/>
                <a:gd name="connsiteY8" fmla="*/ 765106 h 765633"/>
                <a:gd name="connsiteX9" fmla="*/ 158831 w 1355095"/>
                <a:gd name="connsiteY9" fmla="*/ 765106 h 765633"/>
                <a:gd name="connsiteX10" fmla="*/ 145603 w 1355095"/>
                <a:gd name="connsiteY10" fmla="*/ 765634 h 765633"/>
                <a:gd name="connsiteX11" fmla="*/ 114679 w 1355095"/>
                <a:gd name="connsiteY11" fmla="*/ 760475 h 765633"/>
                <a:gd name="connsiteX12" fmla="*/ 5309 w 1355095"/>
                <a:gd name="connsiteY12" fmla="*/ 566322 h 765633"/>
                <a:gd name="connsiteX13" fmla="*/ 163813 w 1355095"/>
                <a:gd name="connsiteY13" fmla="*/ 449071 h 765633"/>
                <a:gd name="connsiteX14" fmla="*/ 175606 w 1355095"/>
                <a:gd name="connsiteY14" fmla="*/ 451035 h 765633"/>
                <a:gd name="connsiteX15" fmla="*/ 172356 w 1355095"/>
                <a:gd name="connsiteY15" fmla="*/ 431145 h 765633"/>
                <a:gd name="connsiteX16" fmla="*/ 196308 w 1355095"/>
                <a:gd name="connsiteY16" fmla="*/ 324916 h 765633"/>
                <a:gd name="connsiteX17" fmla="*/ 341232 w 1355095"/>
                <a:gd name="connsiteY17" fmla="*/ 232091 h 765633"/>
                <a:gd name="connsiteX18" fmla="*/ 362218 w 1355095"/>
                <a:gd name="connsiteY18" fmla="*/ 232659 h 765633"/>
                <a:gd name="connsiteX19" fmla="*/ 363058 w 1355095"/>
                <a:gd name="connsiteY19" fmla="*/ 229315 h 765633"/>
                <a:gd name="connsiteX20" fmla="*/ 667164 w 1355095"/>
                <a:gd name="connsiteY20" fmla="*/ 0 h 765633"/>
                <a:gd name="connsiteX21" fmla="*/ 667164 w 1355095"/>
                <a:gd name="connsiteY21" fmla="*/ 0 h 76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55095" h="765633">
                  <a:moveTo>
                    <a:pt x="667164" y="0"/>
                  </a:moveTo>
                  <a:cubicBezTo>
                    <a:pt x="799064" y="0"/>
                    <a:pt x="912239" y="82197"/>
                    <a:pt x="960574" y="199339"/>
                  </a:cubicBezTo>
                  <a:lnTo>
                    <a:pt x="963295" y="208329"/>
                  </a:lnTo>
                  <a:lnTo>
                    <a:pt x="988925" y="198716"/>
                  </a:lnTo>
                  <a:cubicBezTo>
                    <a:pt x="1015435" y="190268"/>
                    <a:pt x="1043624" y="185705"/>
                    <a:pt x="1072855" y="185705"/>
                  </a:cubicBezTo>
                  <a:cubicBezTo>
                    <a:pt x="1228733" y="185705"/>
                    <a:pt x="1355096" y="315222"/>
                    <a:pt x="1355096" y="474986"/>
                  </a:cubicBezTo>
                  <a:cubicBezTo>
                    <a:pt x="1355096" y="624771"/>
                    <a:pt x="1244033" y="747965"/>
                    <a:pt x="1101721" y="762777"/>
                  </a:cubicBezTo>
                  <a:lnTo>
                    <a:pt x="1080194" y="763887"/>
                  </a:lnTo>
                  <a:lnTo>
                    <a:pt x="1068401" y="765106"/>
                  </a:lnTo>
                  <a:lnTo>
                    <a:pt x="158831" y="765106"/>
                  </a:lnTo>
                  <a:lnTo>
                    <a:pt x="145603" y="765634"/>
                  </a:lnTo>
                  <a:cubicBezTo>
                    <a:pt x="135340" y="764997"/>
                    <a:pt x="124996" y="763305"/>
                    <a:pt x="114679" y="760475"/>
                  </a:cubicBezTo>
                  <a:cubicBezTo>
                    <a:pt x="32171" y="737810"/>
                    <a:pt x="-16801" y="650888"/>
                    <a:pt x="5309" y="566322"/>
                  </a:cubicBezTo>
                  <a:cubicBezTo>
                    <a:pt x="24656" y="492329"/>
                    <a:pt x="92001" y="444644"/>
                    <a:pt x="163813" y="449071"/>
                  </a:cubicBezTo>
                  <a:lnTo>
                    <a:pt x="175606" y="451035"/>
                  </a:lnTo>
                  <a:lnTo>
                    <a:pt x="172356" y="431145"/>
                  </a:lnTo>
                  <a:cubicBezTo>
                    <a:pt x="169892" y="395307"/>
                    <a:pt x="177474" y="358358"/>
                    <a:pt x="196308" y="324916"/>
                  </a:cubicBezTo>
                  <a:cubicBezTo>
                    <a:pt x="227719" y="269161"/>
                    <a:pt x="282959" y="236315"/>
                    <a:pt x="341232" y="232091"/>
                  </a:cubicBezTo>
                  <a:lnTo>
                    <a:pt x="362218" y="232659"/>
                  </a:lnTo>
                  <a:lnTo>
                    <a:pt x="363058" y="229315"/>
                  </a:lnTo>
                  <a:cubicBezTo>
                    <a:pt x="403364" y="96467"/>
                    <a:pt x="524270" y="0"/>
                    <a:pt x="667164" y="0"/>
                  </a:cubicBezTo>
                  <a:lnTo>
                    <a:pt x="667164" y="0"/>
                  </a:lnTo>
                  <a:close/>
                </a:path>
              </a:pathLst>
            </a:custGeom>
            <a:solidFill>
              <a:srgbClr val="50E6FF"/>
            </a:solidFill>
            <a:ln w="1351" cap="flat">
              <a:noFill/>
              <a:prstDash val="solid"/>
              <a:miter/>
            </a:ln>
          </p:spPr>
          <p:txBody>
            <a:bodyPr rtlCol="0" anchor="ctr"/>
            <a:lstStyle/>
            <a:p>
              <a:pPr defTabSz="932619">
                <a:defRPr/>
              </a:pPr>
              <a:endParaRPr lang="en-US" sz="1836">
                <a:solidFill>
                  <a:srgbClr val="3C3C41"/>
                </a:solidFill>
                <a:latin typeface="Segoe UI"/>
              </a:endParaRPr>
            </a:p>
          </p:txBody>
        </p:sp>
        <p:sp>
          <p:nvSpPr>
            <p:cNvPr id="176" name="Freeform: Shape 175">
              <a:extLst>
                <a:ext uri="{FF2B5EF4-FFF2-40B4-BE49-F238E27FC236}">
                  <a16:creationId xmlns:a16="http://schemas.microsoft.com/office/drawing/2014/main" id="{A46F03FF-E289-0615-561C-D7A0320729D1}"/>
                </a:ext>
                <a:ext uri="{C183D7F6-B498-43B3-948B-1728B52AA6E4}">
                  <adec:decorative xmlns:adec="http://schemas.microsoft.com/office/drawing/2017/decorative" val="1"/>
                </a:ext>
              </a:extLst>
            </p:cNvPr>
            <p:cNvSpPr/>
            <p:nvPr/>
          </p:nvSpPr>
          <p:spPr>
            <a:xfrm>
              <a:off x="9972576" y="2792708"/>
              <a:ext cx="495135" cy="495135"/>
            </a:xfrm>
            <a:custGeom>
              <a:avLst/>
              <a:gdLst>
                <a:gd name="connsiteX0" fmla="*/ 522617 w 522617"/>
                <a:gd name="connsiteY0" fmla="*/ 261308 h 522616"/>
                <a:gd name="connsiteX1" fmla="*/ 261309 w 522617"/>
                <a:gd name="connsiteY1" fmla="*/ 522617 h 522616"/>
                <a:gd name="connsiteX2" fmla="*/ 0 w 522617"/>
                <a:gd name="connsiteY2" fmla="*/ 261308 h 522616"/>
                <a:gd name="connsiteX3" fmla="*/ 261309 w 522617"/>
                <a:gd name="connsiteY3" fmla="*/ 0 h 522616"/>
                <a:gd name="connsiteX4" fmla="*/ 522617 w 522617"/>
                <a:gd name="connsiteY4" fmla="*/ 261308 h 52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617" h="522616">
                  <a:moveTo>
                    <a:pt x="522617" y="261308"/>
                  </a:moveTo>
                  <a:cubicBezTo>
                    <a:pt x="522617" y="405625"/>
                    <a:pt x="405625" y="522617"/>
                    <a:pt x="261309" y="522617"/>
                  </a:cubicBezTo>
                  <a:cubicBezTo>
                    <a:pt x="116992" y="522617"/>
                    <a:pt x="0" y="405625"/>
                    <a:pt x="0" y="261308"/>
                  </a:cubicBezTo>
                  <a:cubicBezTo>
                    <a:pt x="0" y="116992"/>
                    <a:pt x="116992" y="0"/>
                    <a:pt x="261309" y="0"/>
                  </a:cubicBezTo>
                  <a:cubicBezTo>
                    <a:pt x="405625" y="0"/>
                    <a:pt x="522617" y="116992"/>
                    <a:pt x="522617" y="261308"/>
                  </a:cubicBezTo>
                  <a:close/>
                </a:path>
              </a:pathLst>
            </a:custGeom>
            <a:solidFill>
              <a:srgbClr val="0078D4"/>
            </a:solidFill>
            <a:ln w="1351" cap="flat">
              <a:noFill/>
              <a:prstDash val="solid"/>
              <a:miter/>
            </a:ln>
          </p:spPr>
          <p:txBody>
            <a:bodyPr rtlCol="0" anchor="ctr"/>
            <a:lstStyle/>
            <a:p>
              <a:pPr defTabSz="932619">
                <a:defRPr/>
              </a:pPr>
              <a:endParaRPr lang="en-US" sz="1836">
                <a:solidFill>
                  <a:srgbClr val="3C3C41"/>
                </a:solidFill>
                <a:latin typeface="Segoe UI"/>
              </a:endParaRPr>
            </a:p>
          </p:txBody>
        </p:sp>
        <p:grpSp>
          <p:nvGrpSpPr>
            <p:cNvPr id="177" name="Group 176">
              <a:extLst>
                <a:ext uri="{FF2B5EF4-FFF2-40B4-BE49-F238E27FC236}">
                  <a16:creationId xmlns:a16="http://schemas.microsoft.com/office/drawing/2014/main" id="{EA4B8939-FA59-2360-6B73-FC63B5CB500D}"/>
                </a:ext>
              </a:extLst>
            </p:cNvPr>
            <p:cNvGrpSpPr/>
            <p:nvPr/>
          </p:nvGrpSpPr>
          <p:grpSpPr>
            <a:xfrm>
              <a:off x="9963315" y="2782447"/>
              <a:ext cx="513940" cy="513952"/>
              <a:chOff x="2245103" y="4442213"/>
              <a:chExt cx="513940" cy="513952"/>
            </a:xfrm>
          </p:grpSpPr>
          <p:sp>
            <p:nvSpPr>
              <p:cNvPr id="178" name="Freeform: Shape 177">
                <a:extLst>
                  <a:ext uri="{FF2B5EF4-FFF2-40B4-BE49-F238E27FC236}">
                    <a16:creationId xmlns:a16="http://schemas.microsoft.com/office/drawing/2014/main" id="{2EAFC53D-08CE-650F-2428-3E2CC8FE03D4}"/>
                  </a:ext>
                  <a:ext uri="{C183D7F6-B498-43B3-948B-1728B52AA6E4}">
                    <adec:decorative xmlns:adec="http://schemas.microsoft.com/office/drawing/2017/decorative" val="1"/>
                  </a:ext>
                </a:extLst>
              </p:cNvPr>
              <p:cNvSpPr/>
              <p:nvPr/>
            </p:nvSpPr>
            <p:spPr>
              <a:xfrm>
                <a:off x="2245103" y="4442213"/>
                <a:ext cx="513940" cy="513952"/>
              </a:xfrm>
              <a:custGeom>
                <a:avLst/>
                <a:gdLst>
                  <a:gd name="connsiteX0" fmla="*/ 271233 w 542465"/>
                  <a:gd name="connsiteY0" fmla="*/ 542479 h 542478"/>
                  <a:gd name="connsiteX1" fmla="*/ 0 w 542465"/>
                  <a:gd name="connsiteY1" fmla="*/ 271246 h 542478"/>
                  <a:gd name="connsiteX2" fmla="*/ 271233 w 542465"/>
                  <a:gd name="connsiteY2" fmla="*/ 0 h 542478"/>
                  <a:gd name="connsiteX3" fmla="*/ 542466 w 542465"/>
                  <a:gd name="connsiteY3" fmla="*/ 271233 h 542478"/>
                  <a:gd name="connsiteX4" fmla="*/ 271233 w 542465"/>
                  <a:gd name="connsiteY4" fmla="*/ 542479 h 542478"/>
                  <a:gd name="connsiteX5" fmla="*/ 271233 w 542465"/>
                  <a:gd name="connsiteY5" fmla="*/ 18468 h 542478"/>
                  <a:gd name="connsiteX6" fmla="*/ 18454 w 542465"/>
                  <a:gd name="connsiteY6" fmla="*/ 271246 h 542478"/>
                  <a:gd name="connsiteX7" fmla="*/ 271233 w 542465"/>
                  <a:gd name="connsiteY7" fmla="*/ 524025 h 542478"/>
                  <a:gd name="connsiteX8" fmla="*/ 524012 w 542465"/>
                  <a:gd name="connsiteY8" fmla="*/ 271246 h 542478"/>
                  <a:gd name="connsiteX9" fmla="*/ 271233 w 542465"/>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65" h="542478">
                    <a:moveTo>
                      <a:pt x="271233" y="542479"/>
                    </a:moveTo>
                    <a:cubicBezTo>
                      <a:pt x="121678" y="542479"/>
                      <a:pt x="0" y="420801"/>
                      <a:pt x="0" y="271246"/>
                    </a:cubicBezTo>
                    <a:cubicBezTo>
                      <a:pt x="0" y="121691"/>
                      <a:pt x="121664" y="0"/>
                      <a:pt x="271233" y="0"/>
                    </a:cubicBezTo>
                    <a:cubicBezTo>
                      <a:pt x="420802" y="0"/>
                      <a:pt x="542466" y="121678"/>
                      <a:pt x="542466" y="271233"/>
                    </a:cubicBezTo>
                    <a:cubicBezTo>
                      <a:pt x="542466" y="420788"/>
                      <a:pt x="420788" y="542479"/>
                      <a:pt x="271233" y="542479"/>
                    </a:cubicBezTo>
                    <a:close/>
                    <a:moveTo>
                      <a:pt x="271233" y="18468"/>
                    </a:moveTo>
                    <a:cubicBezTo>
                      <a:pt x="131859" y="18468"/>
                      <a:pt x="18454" y="131859"/>
                      <a:pt x="18454" y="271246"/>
                    </a:cubicBezTo>
                    <a:cubicBezTo>
                      <a:pt x="18454" y="410620"/>
                      <a:pt x="131846" y="524025"/>
                      <a:pt x="271233" y="524025"/>
                    </a:cubicBezTo>
                    <a:cubicBezTo>
                      <a:pt x="410606" y="524025"/>
                      <a:pt x="524012" y="410633"/>
                      <a:pt x="524012" y="271246"/>
                    </a:cubicBezTo>
                    <a:cubicBezTo>
                      <a:pt x="524012" y="131859"/>
                      <a:pt x="410606" y="18468"/>
                      <a:pt x="271233" y="18468"/>
                    </a:cubicBezTo>
                    <a:close/>
                  </a:path>
                </a:pathLst>
              </a:custGeom>
              <a:solidFill>
                <a:srgbClr val="28A8EA"/>
              </a:solidFill>
              <a:ln w="1351" cap="flat">
                <a:noFill/>
                <a:prstDash val="solid"/>
                <a:miter/>
              </a:ln>
            </p:spPr>
            <p:txBody>
              <a:bodyPr rtlCol="0" anchor="ctr"/>
              <a:lstStyle/>
              <a:p>
                <a:pPr defTabSz="932619">
                  <a:defRPr/>
                </a:pPr>
                <a:endParaRPr lang="en-US" sz="1836">
                  <a:solidFill>
                    <a:srgbClr val="3C3C41"/>
                  </a:solidFill>
                  <a:latin typeface="Segoe UI"/>
                </a:endParaRPr>
              </a:p>
            </p:txBody>
          </p:sp>
          <p:sp>
            <p:nvSpPr>
              <p:cNvPr id="179" name="Freeform: Shape 178">
                <a:extLst>
                  <a:ext uri="{FF2B5EF4-FFF2-40B4-BE49-F238E27FC236}">
                    <a16:creationId xmlns:a16="http://schemas.microsoft.com/office/drawing/2014/main" id="{C1472154-92F1-4A97-1B3F-BBAAB7CA8528}"/>
                  </a:ext>
                  <a:ext uri="{C183D7F6-B498-43B3-948B-1728B52AA6E4}">
                    <adec:decorative xmlns:adec="http://schemas.microsoft.com/office/drawing/2017/decorative" val="1"/>
                  </a:ext>
                </a:extLst>
              </p:cNvPr>
              <p:cNvSpPr/>
              <p:nvPr/>
            </p:nvSpPr>
            <p:spPr>
              <a:xfrm>
                <a:off x="2318552" y="4517638"/>
                <a:ext cx="370158" cy="92369"/>
              </a:xfrm>
              <a:custGeom>
                <a:avLst/>
                <a:gdLst>
                  <a:gd name="connsiteX0" fmla="*/ 193707 w 390703"/>
                  <a:gd name="connsiteY0" fmla="*/ 97496 h 97496"/>
                  <a:gd name="connsiteX1" fmla="*/ 0 w 390703"/>
                  <a:gd name="connsiteY1" fmla="*/ 16125 h 97496"/>
                  <a:gd name="connsiteX2" fmla="*/ 13187 w 390703"/>
                  <a:gd name="connsiteY2" fmla="*/ 3195 h 97496"/>
                  <a:gd name="connsiteX3" fmla="*/ 193707 w 390703"/>
                  <a:gd name="connsiteY3" fmla="*/ 79029 h 97496"/>
                  <a:gd name="connsiteX4" fmla="*/ 377300 w 390703"/>
                  <a:gd name="connsiteY4" fmla="*/ 0 h 97496"/>
                  <a:gd name="connsiteX5" fmla="*/ 390704 w 390703"/>
                  <a:gd name="connsiteY5" fmla="*/ 12700 h 97496"/>
                  <a:gd name="connsiteX6" fmla="*/ 193707 w 390703"/>
                  <a:gd name="connsiteY6" fmla="*/ 97496 h 9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03" h="97496">
                    <a:moveTo>
                      <a:pt x="193707" y="97496"/>
                    </a:moveTo>
                    <a:cubicBezTo>
                      <a:pt x="120243" y="97496"/>
                      <a:pt x="51449" y="68604"/>
                      <a:pt x="0" y="16125"/>
                    </a:cubicBezTo>
                    <a:lnTo>
                      <a:pt x="13187" y="3195"/>
                    </a:lnTo>
                    <a:cubicBezTo>
                      <a:pt x="61130" y="52099"/>
                      <a:pt x="125239" y="79029"/>
                      <a:pt x="193707" y="79029"/>
                    </a:cubicBezTo>
                    <a:cubicBezTo>
                      <a:pt x="263854" y="79029"/>
                      <a:pt x="329059" y="50962"/>
                      <a:pt x="377300" y="0"/>
                    </a:cubicBezTo>
                    <a:lnTo>
                      <a:pt x="390704" y="12700"/>
                    </a:lnTo>
                    <a:cubicBezTo>
                      <a:pt x="338943" y="67372"/>
                      <a:pt x="268972" y="97496"/>
                      <a:pt x="193707" y="97496"/>
                    </a:cubicBezTo>
                    <a:close/>
                  </a:path>
                </a:pathLst>
              </a:custGeom>
              <a:solidFill>
                <a:srgbClr val="28A8EA"/>
              </a:solidFill>
              <a:ln w="1351" cap="flat">
                <a:noFill/>
                <a:prstDash val="solid"/>
                <a:miter/>
              </a:ln>
            </p:spPr>
            <p:txBody>
              <a:bodyPr rtlCol="0" anchor="ctr"/>
              <a:lstStyle/>
              <a:p>
                <a:pPr defTabSz="932619">
                  <a:defRPr/>
                </a:pPr>
                <a:endParaRPr lang="en-US" sz="1836">
                  <a:solidFill>
                    <a:srgbClr val="3C3C41"/>
                  </a:solidFill>
                  <a:latin typeface="Segoe UI"/>
                </a:endParaRPr>
              </a:p>
            </p:txBody>
          </p:sp>
          <p:sp>
            <p:nvSpPr>
              <p:cNvPr id="180" name="Freeform: Shape 179">
                <a:extLst>
                  <a:ext uri="{FF2B5EF4-FFF2-40B4-BE49-F238E27FC236}">
                    <a16:creationId xmlns:a16="http://schemas.microsoft.com/office/drawing/2014/main" id="{A0204DC7-1FD2-0A2C-C654-B44136133193}"/>
                  </a:ext>
                  <a:ext uri="{C183D7F6-B498-43B3-948B-1728B52AA6E4}">
                    <adec:decorative xmlns:adec="http://schemas.microsoft.com/office/drawing/2017/decorative" val="1"/>
                  </a:ext>
                </a:extLst>
              </p:cNvPr>
              <p:cNvSpPr/>
              <p:nvPr/>
            </p:nvSpPr>
            <p:spPr>
              <a:xfrm>
                <a:off x="2312241" y="4777904"/>
                <a:ext cx="379817" cy="95704"/>
              </a:xfrm>
              <a:custGeom>
                <a:avLst/>
                <a:gdLst>
                  <a:gd name="connsiteX0" fmla="*/ 387251 w 400898"/>
                  <a:gd name="connsiteY0" fmla="*/ 101017 h 101016"/>
                  <a:gd name="connsiteX1" fmla="*/ 200368 w 400898"/>
                  <a:gd name="connsiteY1" fmla="*/ 18454 h 101016"/>
                  <a:gd name="connsiteX2" fmla="*/ 13634 w 400898"/>
                  <a:gd name="connsiteY2" fmla="*/ 100854 h 101016"/>
                  <a:gd name="connsiteX3" fmla="*/ 0 w 400898"/>
                  <a:gd name="connsiteY3" fmla="*/ 88412 h 101016"/>
                  <a:gd name="connsiteX4" fmla="*/ 200368 w 400898"/>
                  <a:gd name="connsiteY4" fmla="*/ 0 h 101016"/>
                  <a:gd name="connsiteX5" fmla="*/ 400899 w 400898"/>
                  <a:gd name="connsiteY5" fmla="*/ 88588 h 101016"/>
                  <a:gd name="connsiteX6" fmla="*/ 387251 w 400898"/>
                  <a:gd name="connsiteY6" fmla="*/ 101017 h 10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898" h="101016">
                    <a:moveTo>
                      <a:pt x="387251" y="101017"/>
                    </a:moveTo>
                    <a:cubicBezTo>
                      <a:pt x="339430" y="48552"/>
                      <a:pt x="271314" y="18454"/>
                      <a:pt x="200368" y="18454"/>
                    </a:cubicBezTo>
                    <a:cubicBezTo>
                      <a:pt x="129503" y="18454"/>
                      <a:pt x="61441" y="48484"/>
                      <a:pt x="13634" y="100854"/>
                    </a:cubicBezTo>
                    <a:lnTo>
                      <a:pt x="0" y="88412"/>
                    </a:lnTo>
                    <a:cubicBezTo>
                      <a:pt x="51300" y="32224"/>
                      <a:pt x="124331" y="0"/>
                      <a:pt x="200368" y="0"/>
                    </a:cubicBezTo>
                    <a:cubicBezTo>
                      <a:pt x="276486" y="0"/>
                      <a:pt x="349585" y="32291"/>
                      <a:pt x="400899" y="88588"/>
                    </a:cubicBezTo>
                    <a:lnTo>
                      <a:pt x="387251" y="101017"/>
                    </a:lnTo>
                    <a:close/>
                  </a:path>
                </a:pathLst>
              </a:custGeom>
              <a:solidFill>
                <a:srgbClr val="28A8EA"/>
              </a:solidFill>
              <a:ln w="1351" cap="flat">
                <a:noFill/>
                <a:prstDash val="solid"/>
                <a:miter/>
              </a:ln>
            </p:spPr>
            <p:txBody>
              <a:bodyPr rtlCol="0" anchor="ctr"/>
              <a:lstStyle/>
              <a:p>
                <a:pPr defTabSz="932619">
                  <a:defRPr/>
                </a:pPr>
                <a:endParaRPr lang="en-US" sz="1836">
                  <a:solidFill>
                    <a:srgbClr val="3C3C41"/>
                  </a:solidFill>
                  <a:latin typeface="Segoe UI"/>
                </a:endParaRPr>
              </a:p>
            </p:txBody>
          </p:sp>
          <p:sp>
            <p:nvSpPr>
              <p:cNvPr id="181" name="Freeform: Shape 180">
                <a:extLst>
                  <a:ext uri="{FF2B5EF4-FFF2-40B4-BE49-F238E27FC236}">
                    <a16:creationId xmlns:a16="http://schemas.microsoft.com/office/drawing/2014/main" id="{C9740E63-4D93-A53D-7D80-03739EFF0A25}"/>
                  </a:ext>
                  <a:ext uri="{C183D7F6-B498-43B3-948B-1728B52AA6E4}">
                    <adec:decorative xmlns:adec="http://schemas.microsoft.com/office/drawing/2017/decorative" val="1"/>
                  </a:ext>
                </a:extLst>
              </p:cNvPr>
              <p:cNvSpPr/>
              <p:nvPr/>
            </p:nvSpPr>
            <p:spPr>
              <a:xfrm>
                <a:off x="2378635" y="4442213"/>
                <a:ext cx="246875" cy="513952"/>
              </a:xfrm>
              <a:custGeom>
                <a:avLst/>
                <a:gdLst>
                  <a:gd name="connsiteX0" fmla="*/ 130289 w 260577"/>
                  <a:gd name="connsiteY0" fmla="*/ 542479 h 542478"/>
                  <a:gd name="connsiteX1" fmla="*/ 0 w 260577"/>
                  <a:gd name="connsiteY1" fmla="*/ 271246 h 542478"/>
                  <a:gd name="connsiteX2" fmla="*/ 130289 w 260577"/>
                  <a:gd name="connsiteY2" fmla="*/ 0 h 542478"/>
                  <a:gd name="connsiteX3" fmla="*/ 260577 w 260577"/>
                  <a:gd name="connsiteY3" fmla="*/ 271233 h 542478"/>
                  <a:gd name="connsiteX4" fmla="*/ 130289 w 260577"/>
                  <a:gd name="connsiteY4" fmla="*/ 542479 h 542478"/>
                  <a:gd name="connsiteX5" fmla="*/ 130289 w 260577"/>
                  <a:gd name="connsiteY5" fmla="*/ 18468 h 542478"/>
                  <a:gd name="connsiteX6" fmla="*/ 18468 w 260577"/>
                  <a:gd name="connsiteY6" fmla="*/ 271246 h 542478"/>
                  <a:gd name="connsiteX7" fmla="*/ 130289 w 260577"/>
                  <a:gd name="connsiteY7" fmla="*/ 524025 h 542478"/>
                  <a:gd name="connsiteX8" fmla="*/ 242110 w 260577"/>
                  <a:gd name="connsiteY8" fmla="*/ 271246 h 542478"/>
                  <a:gd name="connsiteX9" fmla="*/ 130289 w 260577"/>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577" h="542478">
                    <a:moveTo>
                      <a:pt x="130289" y="542479"/>
                    </a:moveTo>
                    <a:cubicBezTo>
                      <a:pt x="57231" y="542479"/>
                      <a:pt x="0" y="423333"/>
                      <a:pt x="0" y="271246"/>
                    </a:cubicBezTo>
                    <a:cubicBezTo>
                      <a:pt x="0" y="119159"/>
                      <a:pt x="57231" y="0"/>
                      <a:pt x="130289" y="0"/>
                    </a:cubicBezTo>
                    <a:cubicBezTo>
                      <a:pt x="203347" y="0"/>
                      <a:pt x="260577" y="119146"/>
                      <a:pt x="260577" y="271233"/>
                    </a:cubicBezTo>
                    <a:cubicBezTo>
                      <a:pt x="260577" y="423320"/>
                      <a:pt x="203347" y="542479"/>
                      <a:pt x="130289" y="542479"/>
                    </a:cubicBezTo>
                    <a:close/>
                    <a:moveTo>
                      <a:pt x="130289" y="18468"/>
                    </a:moveTo>
                    <a:cubicBezTo>
                      <a:pt x="69673" y="18468"/>
                      <a:pt x="18468" y="134229"/>
                      <a:pt x="18468" y="271246"/>
                    </a:cubicBezTo>
                    <a:cubicBezTo>
                      <a:pt x="18468" y="408264"/>
                      <a:pt x="69673" y="524025"/>
                      <a:pt x="130289" y="524025"/>
                    </a:cubicBezTo>
                    <a:cubicBezTo>
                      <a:pt x="190904" y="524025"/>
                      <a:pt x="242110" y="408264"/>
                      <a:pt x="242110" y="271246"/>
                    </a:cubicBezTo>
                    <a:cubicBezTo>
                      <a:pt x="242110" y="134215"/>
                      <a:pt x="190904" y="18468"/>
                      <a:pt x="130289" y="18468"/>
                    </a:cubicBezTo>
                    <a:close/>
                  </a:path>
                </a:pathLst>
              </a:custGeom>
              <a:solidFill>
                <a:srgbClr val="28A8EA"/>
              </a:solidFill>
              <a:ln w="1351" cap="flat">
                <a:noFill/>
                <a:prstDash val="solid"/>
                <a:miter/>
              </a:ln>
            </p:spPr>
            <p:txBody>
              <a:bodyPr rtlCol="0" anchor="ctr"/>
              <a:lstStyle/>
              <a:p>
                <a:pPr defTabSz="932619">
                  <a:defRPr/>
                </a:pPr>
                <a:endParaRPr lang="en-US" sz="1836">
                  <a:solidFill>
                    <a:srgbClr val="3C3C41"/>
                  </a:solidFill>
                  <a:latin typeface="Segoe UI"/>
                </a:endParaRPr>
              </a:p>
            </p:txBody>
          </p:sp>
          <p:sp>
            <p:nvSpPr>
              <p:cNvPr id="182" name="Freeform: Shape 181">
                <a:extLst>
                  <a:ext uri="{FF2B5EF4-FFF2-40B4-BE49-F238E27FC236}">
                    <a16:creationId xmlns:a16="http://schemas.microsoft.com/office/drawing/2014/main" id="{D11CE259-ACBC-7508-5D6F-7D5337D11641}"/>
                  </a:ext>
                  <a:ext uri="{C183D7F6-B498-43B3-948B-1728B52AA6E4}">
                    <adec:decorative xmlns:adec="http://schemas.microsoft.com/office/drawing/2017/decorative" val="1"/>
                  </a:ext>
                </a:extLst>
              </p:cNvPr>
              <p:cNvSpPr/>
              <p:nvPr/>
            </p:nvSpPr>
            <p:spPr>
              <a:xfrm>
                <a:off x="2253248" y="4690447"/>
                <a:ext cx="498996" cy="17496"/>
              </a:xfrm>
              <a:custGeom>
                <a:avLst/>
                <a:gdLst>
                  <a:gd name="connsiteX0" fmla="*/ 0 w 526692"/>
                  <a:gd name="connsiteY0" fmla="*/ 0 h 18467"/>
                  <a:gd name="connsiteX1" fmla="*/ 526692 w 526692"/>
                  <a:gd name="connsiteY1" fmla="*/ 0 h 18467"/>
                  <a:gd name="connsiteX2" fmla="*/ 526692 w 526692"/>
                  <a:gd name="connsiteY2" fmla="*/ 18468 h 18467"/>
                  <a:gd name="connsiteX3" fmla="*/ 0 w 526692"/>
                  <a:gd name="connsiteY3" fmla="*/ 18468 h 18467"/>
                </a:gdLst>
                <a:ahLst/>
                <a:cxnLst>
                  <a:cxn ang="0">
                    <a:pos x="connsiteX0" y="connsiteY0"/>
                  </a:cxn>
                  <a:cxn ang="0">
                    <a:pos x="connsiteX1" y="connsiteY1"/>
                  </a:cxn>
                  <a:cxn ang="0">
                    <a:pos x="connsiteX2" y="connsiteY2"/>
                  </a:cxn>
                  <a:cxn ang="0">
                    <a:pos x="connsiteX3" y="connsiteY3"/>
                  </a:cxn>
                </a:cxnLst>
                <a:rect l="l" t="t" r="r" b="b"/>
                <a:pathLst>
                  <a:path w="526692" h="18467">
                    <a:moveTo>
                      <a:pt x="0" y="0"/>
                    </a:moveTo>
                    <a:lnTo>
                      <a:pt x="526692" y="0"/>
                    </a:lnTo>
                    <a:lnTo>
                      <a:pt x="526692" y="18468"/>
                    </a:lnTo>
                    <a:lnTo>
                      <a:pt x="0" y="18468"/>
                    </a:lnTo>
                    <a:close/>
                  </a:path>
                </a:pathLst>
              </a:custGeom>
              <a:solidFill>
                <a:srgbClr val="28A8EA"/>
              </a:solidFill>
              <a:ln w="1351" cap="flat">
                <a:noFill/>
                <a:prstDash val="solid"/>
                <a:miter/>
              </a:ln>
            </p:spPr>
            <p:txBody>
              <a:bodyPr rtlCol="0" anchor="ctr"/>
              <a:lstStyle/>
              <a:p>
                <a:pPr defTabSz="932619">
                  <a:defRPr/>
                </a:pPr>
                <a:endParaRPr lang="en-US" sz="1836">
                  <a:solidFill>
                    <a:srgbClr val="3C3C41"/>
                  </a:solidFill>
                  <a:latin typeface="Segoe UI"/>
                </a:endParaRPr>
              </a:p>
            </p:txBody>
          </p:sp>
        </p:grpSp>
      </p:grpSp>
      <p:sp>
        <p:nvSpPr>
          <p:cNvPr id="183" name="Content Placeholder 83">
            <a:extLst>
              <a:ext uri="{FF2B5EF4-FFF2-40B4-BE49-F238E27FC236}">
                <a16:creationId xmlns:a16="http://schemas.microsoft.com/office/drawing/2014/main" id="{EA40F886-691D-24D8-962E-C7E845F52C99}"/>
              </a:ext>
              <a:ext uri="{C183D7F6-B498-43B3-948B-1728B52AA6E4}">
                <adec:decorative xmlns:adec="http://schemas.microsoft.com/office/drawing/2017/decorative" val="0"/>
              </a:ext>
            </a:extLst>
          </p:cNvPr>
          <p:cNvSpPr txBox="1">
            <a:spLocks/>
          </p:cNvSpPr>
          <p:nvPr/>
        </p:nvSpPr>
        <p:spPr>
          <a:xfrm>
            <a:off x="2779422" y="5234255"/>
            <a:ext cx="1627840" cy="50759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15">
              <a:spcBef>
                <a:spcPts val="0"/>
              </a:spcBef>
              <a:spcAft>
                <a:spcPts val="587"/>
              </a:spcAft>
              <a:buSzTx/>
              <a:buNone/>
              <a:defRPr/>
            </a:pPr>
            <a:r>
              <a:rPr lang="en-US" sz="1632" dirty="0">
                <a:solidFill>
                  <a:srgbClr val="FFFFFF"/>
                </a:solidFill>
                <a:latin typeface="Segoe UI"/>
                <a:cs typeface="Segoe UI Semibold" panose="020B0702040204020203" pitchFamily="34" charset="0"/>
              </a:rPr>
              <a:t>Geo-distributed applications</a:t>
            </a:r>
            <a:endParaRPr lang="en-US" sz="1632" baseline="30000" dirty="0">
              <a:solidFill>
                <a:srgbClr val="FFFFFF"/>
              </a:solidFill>
              <a:latin typeface="Segoe UI"/>
              <a:cs typeface="Segoe UI Semibold" panose="020B0702040204020203" pitchFamily="34" charset="0"/>
            </a:endParaRPr>
          </a:p>
        </p:txBody>
      </p:sp>
      <p:grpSp>
        <p:nvGrpSpPr>
          <p:cNvPr id="184" name="Group 183">
            <a:extLst>
              <a:ext uri="{FF2B5EF4-FFF2-40B4-BE49-F238E27FC236}">
                <a16:creationId xmlns:a16="http://schemas.microsoft.com/office/drawing/2014/main" id="{B021E714-46E3-3ACD-4794-4C806E0B350D}"/>
              </a:ext>
              <a:ext uri="{C183D7F6-B498-43B3-948B-1728B52AA6E4}">
                <adec:decorative xmlns:adec="http://schemas.microsoft.com/office/drawing/2017/decorative" val="1"/>
              </a:ext>
            </a:extLst>
          </p:cNvPr>
          <p:cNvGrpSpPr/>
          <p:nvPr/>
        </p:nvGrpSpPr>
        <p:grpSpPr>
          <a:xfrm>
            <a:off x="5647014" y="4244962"/>
            <a:ext cx="1053638" cy="642218"/>
            <a:chOff x="1685685" y="1858034"/>
            <a:chExt cx="587420" cy="295906"/>
          </a:xfrm>
        </p:grpSpPr>
        <p:sp>
          <p:nvSpPr>
            <p:cNvPr id="185" name="cloud 4">
              <a:extLst>
                <a:ext uri="{FF2B5EF4-FFF2-40B4-BE49-F238E27FC236}">
                  <a16:creationId xmlns:a16="http://schemas.microsoft.com/office/drawing/2014/main" id="{B755D695-2C66-F981-5F00-301F122AA22F}"/>
                </a:ext>
                <a:ext uri="{C183D7F6-B498-43B3-948B-1728B52AA6E4}">
                  <adec:decorative xmlns:adec="http://schemas.microsoft.com/office/drawing/2017/decorative" val="1"/>
                </a:ext>
              </a:extLst>
            </p:cNvPr>
            <p:cNvSpPr>
              <a:spLocks noChangeAspect="1"/>
            </p:cNvSpPr>
            <p:nvPr/>
          </p:nvSpPr>
          <p:spPr bwMode="auto">
            <a:xfrm flipV="1">
              <a:off x="1685685" y="1858034"/>
              <a:ext cx="300535" cy="16567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3247" tIns="46623" rIns="93247" bIns="46623" numCol="1" anchor="t" anchorCtr="0" compatLnSpc="1">
              <a:prstTxWarp prst="textNoShape">
                <a:avLst/>
              </a:prstTxWarp>
            </a:bodyPr>
            <a:lstStyle/>
            <a:p>
              <a:pPr algn="ctr" defTabSz="932440">
                <a:defRPr/>
              </a:pPr>
              <a:endParaRPr lang="en-US" sz="1836" kern="0">
                <a:solidFill>
                  <a:srgbClr val="353535"/>
                </a:solidFill>
                <a:latin typeface="Segoe UI Semilight"/>
              </a:endParaRPr>
            </a:p>
          </p:txBody>
        </p:sp>
        <p:sp>
          <p:nvSpPr>
            <p:cNvPr id="186" name="cloud 4">
              <a:extLst>
                <a:ext uri="{FF2B5EF4-FFF2-40B4-BE49-F238E27FC236}">
                  <a16:creationId xmlns:a16="http://schemas.microsoft.com/office/drawing/2014/main" id="{45EB5DAB-3B6C-13C2-8EB0-20ACE92A2E15}"/>
                </a:ext>
                <a:ext uri="{C183D7F6-B498-43B3-948B-1728B52AA6E4}">
                  <adec:decorative xmlns:adec="http://schemas.microsoft.com/office/drawing/2017/decorative" val="1"/>
                </a:ext>
              </a:extLst>
            </p:cNvPr>
            <p:cNvSpPr>
              <a:spLocks noChangeAspect="1"/>
            </p:cNvSpPr>
            <p:nvPr/>
          </p:nvSpPr>
          <p:spPr bwMode="auto">
            <a:xfrm flipV="1">
              <a:off x="2040248" y="1926777"/>
              <a:ext cx="232857" cy="12836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3247" tIns="46623" rIns="93247" bIns="46623" numCol="1" anchor="t" anchorCtr="0" compatLnSpc="1">
              <a:prstTxWarp prst="textNoShape">
                <a:avLst/>
              </a:prstTxWarp>
            </a:bodyPr>
            <a:lstStyle/>
            <a:p>
              <a:pPr algn="ctr" defTabSz="932440">
                <a:defRPr/>
              </a:pPr>
              <a:endParaRPr lang="en-US" sz="1836" kern="0">
                <a:solidFill>
                  <a:srgbClr val="353535"/>
                </a:solidFill>
                <a:latin typeface="Segoe UI Semilight"/>
              </a:endParaRPr>
            </a:p>
          </p:txBody>
        </p:sp>
        <p:sp>
          <p:nvSpPr>
            <p:cNvPr id="187" name="cloud 4">
              <a:extLst>
                <a:ext uri="{FF2B5EF4-FFF2-40B4-BE49-F238E27FC236}">
                  <a16:creationId xmlns:a16="http://schemas.microsoft.com/office/drawing/2014/main" id="{E0D49501-6E2C-040C-8211-E331D8EC12D0}"/>
                </a:ext>
                <a:ext uri="{C183D7F6-B498-43B3-948B-1728B52AA6E4}">
                  <adec:decorative xmlns:adec="http://schemas.microsoft.com/office/drawing/2017/decorative" val="1"/>
                </a:ext>
              </a:extLst>
            </p:cNvPr>
            <p:cNvSpPr>
              <a:spLocks noChangeAspect="1"/>
            </p:cNvSpPr>
            <p:nvPr/>
          </p:nvSpPr>
          <p:spPr bwMode="auto">
            <a:xfrm flipV="1">
              <a:off x="1837569" y="1950509"/>
              <a:ext cx="369037" cy="20343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93247" tIns="46623" rIns="93247" bIns="46623" numCol="1" anchor="t" anchorCtr="0" compatLnSpc="1">
              <a:prstTxWarp prst="textNoShape">
                <a:avLst/>
              </a:prstTxWarp>
            </a:bodyPr>
            <a:lstStyle/>
            <a:p>
              <a:pPr algn="ctr" defTabSz="932440">
                <a:defRPr/>
              </a:pPr>
              <a:endParaRPr lang="en-US" sz="1836" kern="0">
                <a:solidFill>
                  <a:srgbClr val="353535"/>
                </a:solidFill>
                <a:latin typeface="Segoe UI Semilight"/>
              </a:endParaRPr>
            </a:p>
          </p:txBody>
        </p:sp>
      </p:grpSp>
      <p:sp>
        <p:nvSpPr>
          <p:cNvPr id="188" name="Content Placeholder 102">
            <a:extLst>
              <a:ext uri="{FF2B5EF4-FFF2-40B4-BE49-F238E27FC236}">
                <a16:creationId xmlns:a16="http://schemas.microsoft.com/office/drawing/2014/main" id="{FA666897-40B8-27AF-DAB5-58DBCB34473F}"/>
              </a:ext>
              <a:ext uri="{C183D7F6-B498-43B3-948B-1728B52AA6E4}">
                <adec:decorative xmlns:adec="http://schemas.microsoft.com/office/drawing/2017/decorative" val="0"/>
              </a:ext>
            </a:extLst>
          </p:cNvPr>
          <p:cNvSpPr txBox="1">
            <a:spLocks/>
          </p:cNvSpPr>
          <p:nvPr/>
        </p:nvSpPr>
        <p:spPr>
          <a:xfrm>
            <a:off x="5277986" y="5233002"/>
            <a:ext cx="1781267" cy="58298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15">
              <a:spcBef>
                <a:spcPts val="0"/>
              </a:spcBef>
              <a:spcAft>
                <a:spcPts val="587"/>
              </a:spcAft>
              <a:buSzTx/>
              <a:buNone/>
              <a:defRPr/>
            </a:pPr>
            <a:r>
              <a:rPr lang="en-US" sz="1632" dirty="0">
                <a:solidFill>
                  <a:srgbClr val="FFFFFF"/>
                </a:solidFill>
                <a:latin typeface="Segoe UI"/>
                <a:cs typeface="Segoe UI Semibold" panose="020B0702040204020203" pitchFamily="34" charset="0"/>
              </a:rPr>
              <a:t>Run applications anywhere</a:t>
            </a:r>
            <a:endParaRPr lang="en-US" sz="1632" baseline="30000" dirty="0">
              <a:solidFill>
                <a:srgbClr val="FFFFFF"/>
              </a:solidFill>
              <a:latin typeface="Segoe UI"/>
              <a:cs typeface="Segoe UI Semibold" panose="020B0702040204020203" pitchFamily="34" charset="0"/>
            </a:endParaRPr>
          </a:p>
        </p:txBody>
      </p:sp>
      <p:grpSp>
        <p:nvGrpSpPr>
          <p:cNvPr id="189" name="Group 188">
            <a:extLst>
              <a:ext uri="{FF2B5EF4-FFF2-40B4-BE49-F238E27FC236}">
                <a16:creationId xmlns:a16="http://schemas.microsoft.com/office/drawing/2014/main" id="{75E6A881-F5DF-137C-2E4F-87842F8171A5}"/>
              </a:ext>
              <a:ext uri="{C183D7F6-B498-43B3-948B-1728B52AA6E4}">
                <adec:decorative xmlns:adec="http://schemas.microsoft.com/office/drawing/2017/decorative" val="1"/>
              </a:ext>
            </a:extLst>
          </p:cNvPr>
          <p:cNvGrpSpPr/>
          <p:nvPr/>
        </p:nvGrpSpPr>
        <p:grpSpPr>
          <a:xfrm>
            <a:off x="8370570" y="4056787"/>
            <a:ext cx="772893" cy="863082"/>
            <a:chOff x="11074775" y="3328526"/>
            <a:chExt cx="249991" cy="279164"/>
          </a:xfrm>
        </p:grpSpPr>
        <p:sp>
          <p:nvSpPr>
            <p:cNvPr id="190" name="Freeform: Shape 240">
              <a:extLst>
                <a:ext uri="{FF2B5EF4-FFF2-40B4-BE49-F238E27FC236}">
                  <a16:creationId xmlns:a16="http://schemas.microsoft.com/office/drawing/2014/main" id="{BA7586EF-7147-8689-08B1-2451F362654E}"/>
                </a:ext>
                <a:ext uri="{C183D7F6-B498-43B3-948B-1728B52AA6E4}">
                  <adec:decorative xmlns:adec="http://schemas.microsoft.com/office/drawing/2017/decorative" val="1"/>
                </a:ext>
              </a:extLst>
            </p:cNvPr>
            <p:cNvSpPr/>
            <p:nvPr/>
          </p:nvSpPr>
          <p:spPr bwMode="auto">
            <a:xfrm>
              <a:off x="11076126" y="3537992"/>
              <a:ext cx="248442" cy="68178"/>
            </a:xfrm>
            <a:custGeom>
              <a:avLst/>
              <a:gdLst>
                <a:gd name="connsiteX0" fmla="*/ 2122714 w 2277836"/>
                <a:gd name="connsiteY0" fmla="*/ 598714 h 598714"/>
                <a:gd name="connsiteX1" fmla="*/ 144236 w 2277836"/>
                <a:gd name="connsiteY1" fmla="*/ 598714 h 598714"/>
                <a:gd name="connsiteX2" fmla="*/ 0 w 2277836"/>
                <a:gd name="connsiteY2" fmla="*/ 0 h 598714"/>
                <a:gd name="connsiteX3" fmla="*/ 2277836 w 2277836"/>
                <a:gd name="connsiteY3" fmla="*/ 0 h 598714"/>
                <a:gd name="connsiteX4" fmla="*/ 2122714 w 2277836"/>
                <a:gd name="connsiteY4" fmla="*/ 598714 h 598714"/>
                <a:gd name="connsiteX0" fmla="*/ 2132773 w 2287895"/>
                <a:gd name="connsiteY0" fmla="*/ 598714 h 598714"/>
                <a:gd name="connsiteX1" fmla="*/ 154295 w 2287895"/>
                <a:gd name="connsiteY1" fmla="*/ 598714 h 598714"/>
                <a:gd name="connsiteX2" fmla="*/ 0 w 2287895"/>
                <a:gd name="connsiteY2" fmla="*/ 43268 h 598714"/>
                <a:gd name="connsiteX3" fmla="*/ 2287895 w 2287895"/>
                <a:gd name="connsiteY3" fmla="*/ 0 h 598714"/>
                <a:gd name="connsiteX4" fmla="*/ 2132773 w 2287895"/>
                <a:gd name="connsiteY4" fmla="*/ 598714 h 598714"/>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21637 h 555446"/>
                <a:gd name="connsiteX4" fmla="*/ 2132773 w 2321424"/>
                <a:gd name="connsiteY4" fmla="*/ 555446 h 555446"/>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3 w 2321424"/>
                <a:gd name="connsiteY4" fmla="*/ 555446 h 555446"/>
                <a:gd name="connsiteX0" fmla="*/ 2132774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4 w 2321424"/>
                <a:gd name="connsiteY4" fmla="*/ 555446 h 55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4" h="555446">
                  <a:moveTo>
                    <a:pt x="2132774" y="555446"/>
                  </a:moveTo>
                  <a:lnTo>
                    <a:pt x="154295" y="555446"/>
                  </a:lnTo>
                  <a:lnTo>
                    <a:pt x="0" y="0"/>
                  </a:lnTo>
                  <a:lnTo>
                    <a:pt x="2321424" y="9272"/>
                  </a:lnTo>
                  <a:lnTo>
                    <a:pt x="2132774" y="555446"/>
                  </a:lnTo>
                  <a:close/>
                </a:path>
              </a:pathLst>
            </a:custGeom>
            <a:solidFill>
              <a:srgbClr val="153C6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Freeform: Shape 241">
              <a:extLst>
                <a:ext uri="{FF2B5EF4-FFF2-40B4-BE49-F238E27FC236}">
                  <a16:creationId xmlns:a16="http://schemas.microsoft.com/office/drawing/2014/main" id="{0C87614D-FF23-552C-6EDC-5B67D4A845B9}"/>
                </a:ext>
                <a:ext uri="{C183D7F6-B498-43B3-948B-1728B52AA6E4}">
                  <adec:decorative xmlns:adec="http://schemas.microsoft.com/office/drawing/2017/decorative" val="1"/>
                </a:ext>
              </a:extLst>
            </p:cNvPr>
            <p:cNvSpPr/>
            <p:nvPr/>
          </p:nvSpPr>
          <p:spPr bwMode="auto">
            <a:xfrm>
              <a:off x="11074775" y="3332132"/>
              <a:ext cx="160480" cy="274346"/>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977 w 1469977"/>
                <a:gd name="connsiteY0" fmla="*/ 913498 h 2424792"/>
                <a:gd name="connsiteX1" fmla="*/ 1455803 w 1469977"/>
                <a:gd name="connsiteY1" fmla="*/ 0 h 2424792"/>
                <a:gd name="connsiteX2" fmla="*/ 824914 w 1469977"/>
                <a:gd name="connsiteY2" fmla="*/ 8164 h 2424792"/>
                <a:gd name="connsiteX3" fmla="*/ 816911 w 1469977"/>
                <a:gd name="connsiteY3" fmla="*/ 911678 h 2424792"/>
                <a:gd name="connsiteX4" fmla="*/ 0 w 1469977"/>
                <a:gd name="connsiteY4" fmla="*/ 1826078 h 2424792"/>
                <a:gd name="connsiteX5" fmla="*/ 168567 w 1469977"/>
                <a:gd name="connsiteY5" fmla="*/ 2424792 h 2424792"/>
                <a:gd name="connsiteX6" fmla="*/ 1469977 w 1469977"/>
                <a:gd name="connsiteY6" fmla="*/ 913498 h 24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977" h="2424792">
                  <a:moveTo>
                    <a:pt x="1469977" y="913498"/>
                  </a:moveTo>
                  <a:lnTo>
                    <a:pt x="1455803" y="0"/>
                  </a:lnTo>
                  <a:lnTo>
                    <a:pt x="824914" y="8164"/>
                  </a:lnTo>
                  <a:cubicBezTo>
                    <a:pt x="822246" y="309335"/>
                    <a:pt x="819579" y="610507"/>
                    <a:pt x="816911" y="911678"/>
                  </a:cubicBezTo>
                  <a:lnTo>
                    <a:pt x="0" y="1826078"/>
                  </a:lnTo>
                  <a:lnTo>
                    <a:pt x="168567" y="2424792"/>
                  </a:lnTo>
                  <a:lnTo>
                    <a:pt x="1469977" y="913498"/>
                  </a:lnTo>
                  <a:close/>
                </a:path>
              </a:pathLst>
            </a:custGeom>
            <a:gradFill flip="none" rotWithShape="1">
              <a:gsLst>
                <a:gs pos="0">
                  <a:srgbClr val="006DAA"/>
                </a:gs>
                <a:gs pos="50000">
                  <a:srgbClr val="0476B4"/>
                </a:gs>
                <a:gs pos="100000">
                  <a:srgbClr val="33A8E0"/>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Freeform: Shape 242">
              <a:extLst>
                <a:ext uri="{FF2B5EF4-FFF2-40B4-BE49-F238E27FC236}">
                  <a16:creationId xmlns:a16="http://schemas.microsoft.com/office/drawing/2014/main" id="{8B4D999A-6DAC-0B60-B3D5-4D9119F78DA5}"/>
                </a:ext>
                <a:ext uri="{C183D7F6-B498-43B3-948B-1728B52AA6E4}">
                  <adec:decorative xmlns:adec="http://schemas.microsoft.com/office/drawing/2017/decorative" val="1"/>
                </a:ext>
              </a:extLst>
            </p:cNvPr>
            <p:cNvSpPr/>
            <p:nvPr/>
          </p:nvSpPr>
          <p:spPr bwMode="auto">
            <a:xfrm>
              <a:off x="11207410" y="3456218"/>
              <a:ext cx="117356" cy="151472"/>
            </a:xfrm>
            <a:custGeom>
              <a:avLst/>
              <a:gdLst>
                <a:gd name="connsiteX0" fmla="*/ 922565 w 1085850"/>
                <a:gd name="connsiteY0" fmla="*/ 1309007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5" fmla="*/ 922565 w 1085850"/>
                <a:gd name="connsiteY5" fmla="*/ 1309007 h 1309007"/>
                <a:gd name="connsiteX0" fmla="*/ 0 w 1085850"/>
                <a:gd name="connsiteY0" fmla="*/ 443593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96566"/>
                <a:gd name="connsiteY0" fmla="*/ 455500 h 1338773"/>
                <a:gd name="connsiteX1" fmla="*/ 921375 w 1096566"/>
                <a:gd name="connsiteY1" fmla="*/ 1338773 h 1338773"/>
                <a:gd name="connsiteX2" fmla="*/ 1096566 w 1096566"/>
                <a:gd name="connsiteY2" fmla="*/ 732065 h 1338773"/>
                <a:gd name="connsiteX3" fmla="*/ 378109 w 1096566"/>
                <a:gd name="connsiteY3" fmla="*/ 0 h 1338773"/>
                <a:gd name="connsiteX4" fmla="*/ 0 w 1096566"/>
                <a:gd name="connsiteY4" fmla="*/ 455500 h 13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566" h="1338773">
                  <a:moveTo>
                    <a:pt x="0" y="455500"/>
                  </a:moveTo>
                  <a:lnTo>
                    <a:pt x="921375" y="1338773"/>
                  </a:lnTo>
                  <a:lnTo>
                    <a:pt x="1096566" y="732065"/>
                  </a:lnTo>
                  <a:lnTo>
                    <a:pt x="378109" y="0"/>
                  </a:lnTo>
                  <a:lnTo>
                    <a:pt x="0" y="455500"/>
                  </a:lnTo>
                  <a:close/>
                </a:path>
              </a:pathLst>
            </a:custGeom>
            <a:solidFill>
              <a:srgbClr val="006DA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Freeform: Shape 243">
              <a:extLst>
                <a:ext uri="{FF2B5EF4-FFF2-40B4-BE49-F238E27FC236}">
                  <a16:creationId xmlns:a16="http://schemas.microsoft.com/office/drawing/2014/main" id="{0EDD086A-0BAD-BA5D-9578-7B9FC248C077}"/>
                </a:ext>
                <a:ext uri="{C183D7F6-B498-43B3-948B-1728B52AA6E4}">
                  <adec:decorative xmlns:adec="http://schemas.microsoft.com/office/drawing/2017/decorative" val="1"/>
                </a:ext>
              </a:extLst>
            </p:cNvPr>
            <p:cNvSpPr/>
            <p:nvPr/>
          </p:nvSpPr>
          <p:spPr bwMode="auto">
            <a:xfrm>
              <a:off x="11164285" y="3328526"/>
              <a:ext cx="70879" cy="106536"/>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142 w 1469142"/>
                <a:gd name="connsiteY0" fmla="*/ 941614 h 1826078"/>
                <a:gd name="connsiteX1" fmla="*/ 1455803 w 1469142"/>
                <a:gd name="connsiteY1" fmla="*/ 0 h 1826078"/>
                <a:gd name="connsiteX2" fmla="*/ 824914 w 1469142"/>
                <a:gd name="connsiteY2" fmla="*/ 8164 h 1826078"/>
                <a:gd name="connsiteX3" fmla="*/ 816911 w 1469142"/>
                <a:gd name="connsiteY3" fmla="*/ 911678 h 1826078"/>
                <a:gd name="connsiteX4" fmla="*/ 0 w 1469142"/>
                <a:gd name="connsiteY4" fmla="*/ 1826078 h 1826078"/>
                <a:gd name="connsiteX5" fmla="*/ 1469142 w 1469142"/>
                <a:gd name="connsiteY5" fmla="*/ 941614 h 1826078"/>
                <a:gd name="connsiteX0" fmla="*/ 652232 w 652232"/>
                <a:gd name="connsiteY0" fmla="*/ 941614 h 941613"/>
                <a:gd name="connsiteX1" fmla="*/ 638893 w 652232"/>
                <a:gd name="connsiteY1" fmla="*/ 0 h 941613"/>
                <a:gd name="connsiteX2" fmla="*/ 8004 w 652232"/>
                <a:gd name="connsiteY2" fmla="*/ 8164 h 941613"/>
                <a:gd name="connsiteX3" fmla="*/ 1 w 652232"/>
                <a:gd name="connsiteY3" fmla="*/ 911678 h 941613"/>
                <a:gd name="connsiteX4" fmla="*/ 652232 w 652232"/>
                <a:gd name="connsiteY4" fmla="*/ 941614 h 941613"/>
                <a:gd name="connsiteX0" fmla="*/ 652232 w 652232"/>
                <a:gd name="connsiteY0" fmla="*/ 941614 h 951293"/>
                <a:gd name="connsiteX1" fmla="*/ 638893 w 652232"/>
                <a:gd name="connsiteY1" fmla="*/ 0 h 951293"/>
                <a:gd name="connsiteX2" fmla="*/ 8004 w 652232"/>
                <a:gd name="connsiteY2" fmla="*/ 8164 h 951293"/>
                <a:gd name="connsiteX3" fmla="*/ 0 w 652232"/>
                <a:gd name="connsiteY3" fmla="*/ 951293 h 951293"/>
                <a:gd name="connsiteX4" fmla="*/ 652232 w 652232"/>
                <a:gd name="connsiteY4" fmla="*/ 941614 h 95129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20820 h 941613"/>
                <a:gd name="connsiteX4" fmla="*/ 649246 w 649246"/>
                <a:gd name="connsiteY4" fmla="*/ 941614 h 94161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36056 h 941613"/>
                <a:gd name="connsiteX4" fmla="*/ 649246 w 649246"/>
                <a:gd name="connsiteY4" fmla="*/ 941614 h 94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46" h="941613">
                  <a:moveTo>
                    <a:pt x="649246" y="941614"/>
                  </a:moveTo>
                  <a:lnTo>
                    <a:pt x="635907" y="0"/>
                  </a:lnTo>
                  <a:lnTo>
                    <a:pt x="5018" y="8164"/>
                  </a:lnTo>
                  <a:cubicBezTo>
                    <a:pt x="2350" y="309335"/>
                    <a:pt x="2668" y="634885"/>
                    <a:pt x="0" y="936056"/>
                  </a:cubicBezTo>
                  <a:lnTo>
                    <a:pt x="649246" y="941614"/>
                  </a:lnTo>
                  <a:close/>
                </a:path>
              </a:pathLst>
            </a:custGeom>
            <a:gradFill flip="none" rotWithShape="1">
              <a:gsLst>
                <a:gs pos="0">
                  <a:srgbClr val="006DAA"/>
                </a:gs>
                <a:gs pos="50000">
                  <a:srgbClr val="0476B4"/>
                </a:gs>
                <a:gs pos="100000">
                  <a:srgbClr val="0C8BCA"/>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4" name="Content Placeholder 103">
            <a:extLst>
              <a:ext uri="{FF2B5EF4-FFF2-40B4-BE49-F238E27FC236}">
                <a16:creationId xmlns:a16="http://schemas.microsoft.com/office/drawing/2014/main" id="{631632CE-11D1-88E1-0F24-48384F43F709}"/>
              </a:ext>
            </a:extLst>
          </p:cNvPr>
          <p:cNvSpPr txBox="1">
            <a:spLocks/>
          </p:cNvSpPr>
          <p:nvPr/>
        </p:nvSpPr>
        <p:spPr>
          <a:xfrm>
            <a:off x="8060412" y="5239551"/>
            <a:ext cx="1405806" cy="5022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15">
              <a:spcBef>
                <a:spcPts val="0"/>
              </a:spcBef>
              <a:spcAft>
                <a:spcPts val="587"/>
              </a:spcAft>
              <a:buSzTx/>
              <a:buNone/>
              <a:defRPr/>
            </a:pPr>
            <a:r>
              <a:rPr lang="en-US" sz="1632" dirty="0">
                <a:solidFill>
                  <a:srgbClr val="FFFFFF"/>
                </a:solidFill>
                <a:latin typeface="Segoe UI"/>
                <a:cs typeface="Segoe UI Semibold" panose="020B0702040204020203" pitchFamily="34" charset="0"/>
              </a:rPr>
              <a:t>AI-powered apps</a:t>
            </a:r>
            <a:endParaRPr lang="en-US" sz="1632" baseline="30000" dirty="0">
              <a:solidFill>
                <a:srgbClr val="FFFFFF"/>
              </a:solidFill>
              <a:latin typeface="Segoe UI"/>
              <a:cs typeface="Segoe UI Semibold" panose="020B0702040204020203" pitchFamily="34" charset="0"/>
            </a:endParaRPr>
          </a:p>
        </p:txBody>
      </p:sp>
    </p:spTree>
    <p:extLst>
      <p:ext uri="{BB962C8B-B14F-4D97-AF65-F5344CB8AC3E}">
        <p14:creationId xmlns:p14="http://schemas.microsoft.com/office/powerpoint/2010/main" val="67771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anim calcmode="lin" valueType="num">
                                      <p:cBhvr>
                                        <p:cTn id="10" dur="500" fill="hold"/>
                                        <p:tgtEl>
                                          <p:spTgt spid="105"/>
                                        </p:tgtEl>
                                        <p:attrNameLst>
                                          <p:attrName>ppt_x</p:attrName>
                                        </p:attrNameLst>
                                      </p:cBhvr>
                                      <p:tavLst>
                                        <p:tav tm="0">
                                          <p:val>
                                            <p:fltVal val="0.5"/>
                                          </p:val>
                                        </p:tav>
                                        <p:tav tm="100000">
                                          <p:val>
                                            <p:strVal val="#ppt_x"/>
                                          </p:val>
                                        </p:tav>
                                      </p:tavLst>
                                    </p:anim>
                                    <p:anim calcmode="lin" valueType="num">
                                      <p:cBhvr>
                                        <p:cTn id="11" dur="500" fill="hold"/>
                                        <p:tgtEl>
                                          <p:spTgt spid="10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18"/>
                                        </p:tgtEl>
                                        <p:attrNameLst>
                                          <p:attrName>style.visibility</p:attrName>
                                        </p:attrNameLst>
                                      </p:cBhvr>
                                      <p:to>
                                        <p:strVal val="visible"/>
                                      </p:to>
                                    </p:set>
                                    <p:anim calcmode="lin" valueType="num">
                                      <p:cBhvr>
                                        <p:cTn id="14" dur="500" fill="hold"/>
                                        <p:tgtEl>
                                          <p:spTgt spid="118"/>
                                        </p:tgtEl>
                                        <p:attrNameLst>
                                          <p:attrName>ppt_w</p:attrName>
                                        </p:attrNameLst>
                                      </p:cBhvr>
                                      <p:tavLst>
                                        <p:tav tm="0">
                                          <p:val>
                                            <p:fltVal val="0"/>
                                          </p:val>
                                        </p:tav>
                                        <p:tav tm="100000">
                                          <p:val>
                                            <p:strVal val="#ppt_w"/>
                                          </p:val>
                                        </p:tav>
                                      </p:tavLst>
                                    </p:anim>
                                    <p:anim calcmode="lin" valueType="num">
                                      <p:cBhvr>
                                        <p:cTn id="15" dur="500" fill="hold"/>
                                        <p:tgtEl>
                                          <p:spTgt spid="118"/>
                                        </p:tgtEl>
                                        <p:attrNameLst>
                                          <p:attrName>ppt_h</p:attrName>
                                        </p:attrNameLst>
                                      </p:cBhvr>
                                      <p:tavLst>
                                        <p:tav tm="0">
                                          <p:val>
                                            <p:fltVal val="0"/>
                                          </p:val>
                                        </p:tav>
                                        <p:tav tm="100000">
                                          <p:val>
                                            <p:strVal val="#ppt_h"/>
                                          </p:val>
                                        </p:tav>
                                      </p:tavLst>
                                    </p:anim>
                                    <p:animEffect transition="in" filter="fade">
                                      <p:cBhvr>
                                        <p:cTn id="16" dur="500"/>
                                        <p:tgtEl>
                                          <p:spTgt spid="118"/>
                                        </p:tgtEl>
                                      </p:cBhvr>
                                    </p:animEffect>
                                    <p:anim calcmode="lin" valueType="num">
                                      <p:cBhvr>
                                        <p:cTn id="17" dur="500" fill="hold"/>
                                        <p:tgtEl>
                                          <p:spTgt spid="118"/>
                                        </p:tgtEl>
                                        <p:attrNameLst>
                                          <p:attrName>ppt_x</p:attrName>
                                        </p:attrNameLst>
                                      </p:cBhvr>
                                      <p:tavLst>
                                        <p:tav tm="0">
                                          <p:val>
                                            <p:fltVal val="0.5"/>
                                          </p:val>
                                        </p:tav>
                                        <p:tav tm="100000">
                                          <p:val>
                                            <p:strVal val="#ppt_x"/>
                                          </p:val>
                                        </p:tav>
                                      </p:tavLst>
                                    </p:anim>
                                    <p:anim calcmode="lin" valueType="num">
                                      <p:cBhvr>
                                        <p:cTn id="18" dur="500" fill="hold"/>
                                        <p:tgtEl>
                                          <p:spTgt spid="118"/>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nodeType="afterEffect">
                                  <p:stCondLst>
                                    <p:cond delay="0"/>
                                  </p:stCondLst>
                                  <p:childTnLst>
                                    <p:set>
                                      <p:cBhvr>
                                        <p:cTn id="21" dur="1" fill="hold">
                                          <p:stCondLst>
                                            <p:cond delay="0"/>
                                          </p:stCondLst>
                                        </p:cTn>
                                        <p:tgtEl>
                                          <p:spTgt spid="119"/>
                                        </p:tgtEl>
                                        <p:attrNameLst>
                                          <p:attrName>style.visibility</p:attrName>
                                        </p:attrNameLst>
                                      </p:cBhvr>
                                      <p:to>
                                        <p:strVal val="visible"/>
                                      </p:to>
                                    </p:set>
                                    <p:anim calcmode="lin" valueType="num">
                                      <p:cBhvr>
                                        <p:cTn id="22" dur="500" fill="hold"/>
                                        <p:tgtEl>
                                          <p:spTgt spid="119"/>
                                        </p:tgtEl>
                                        <p:attrNameLst>
                                          <p:attrName>ppt_w</p:attrName>
                                        </p:attrNameLst>
                                      </p:cBhvr>
                                      <p:tavLst>
                                        <p:tav tm="0">
                                          <p:val>
                                            <p:fltVal val="0"/>
                                          </p:val>
                                        </p:tav>
                                        <p:tav tm="100000">
                                          <p:val>
                                            <p:strVal val="#ppt_w"/>
                                          </p:val>
                                        </p:tav>
                                      </p:tavLst>
                                    </p:anim>
                                    <p:anim calcmode="lin" valueType="num">
                                      <p:cBhvr>
                                        <p:cTn id="23" dur="500" fill="hold"/>
                                        <p:tgtEl>
                                          <p:spTgt spid="119"/>
                                        </p:tgtEl>
                                        <p:attrNameLst>
                                          <p:attrName>ppt_h</p:attrName>
                                        </p:attrNameLst>
                                      </p:cBhvr>
                                      <p:tavLst>
                                        <p:tav tm="0">
                                          <p:val>
                                            <p:fltVal val="0"/>
                                          </p:val>
                                        </p:tav>
                                        <p:tav tm="100000">
                                          <p:val>
                                            <p:strVal val="#ppt_h"/>
                                          </p:val>
                                        </p:tav>
                                      </p:tavLst>
                                    </p:anim>
                                    <p:animEffect transition="in" filter="fade">
                                      <p:cBhvr>
                                        <p:cTn id="24" dur="500"/>
                                        <p:tgtEl>
                                          <p:spTgt spid="119"/>
                                        </p:tgtEl>
                                      </p:cBhvr>
                                    </p:animEffect>
                                    <p:anim calcmode="lin" valueType="num">
                                      <p:cBhvr>
                                        <p:cTn id="25" dur="500" fill="hold"/>
                                        <p:tgtEl>
                                          <p:spTgt spid="119"/>
                                        </p:tgtEl>
                                        <p:attrNameLst>
                                          <p:attrName>ppt_x</p:attrName>
                                        </p:attrNameLst>
                                      </p:cBhvr>
                                      <p:tavLst>
                                        <p:tav tm="0">
                                          <p:val>
                                            <p:fltVal val="0.5"/>
                                          </p:val>
                                        </p:tav>
                                        <p:tav tm="100000">
                                          <p:val>
                                            <p:strVal val="#ppt_x"/>
                                          </p:val>
                                        </p:tav>
                                      </p:tavLst>
                                    </p:anim>
                                    <p:anim calcmode="lin" valueType="num">
                                      <p:cBhvr>
                                        <p:cTn id="26" dur="500" fill="hold"/>
                                        <p:tgtEl>
                                          <p:spTgt spid="119"/>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0"/>
                                  </p:stCondLst>
                                  <p:childTnLst>
                                    <p:set>
                                      <p:cBhvr>
                                        <p:cTn id="28" dur="1" fill="hold">
                                          <p:stCondLst>
                                            <p:cond delay="0"/>
                                          </p:stCondLst>
                                        </p:cTn>
                                        <p:tgtEl>
                                          <p:spTgt spid="150"/>
                                        </p:tgtEl>
                                        <p:attrNameLst>
                                          <p:attrName>style.visibility</p:attrName>
                                        </p:attrNameLst>
                                      </p:cBhvr>
                                      <p:to>
                                        <p:strVal val="visible"/>
                                      </p:to>
                                    </p:set>
                                    <p:anim calcmode="lin" valueType="num">
                                      <p:cBhvr>
                                        <p:cTn id="29" dur="500" fill="hold"/>
                                        <p:tgtEl>
                                          <p:spTgt spid="150"/>
                                        </p:tgtEl>
                                        <p:attrNameLst>
                                          <p:attrName>ppt_w</p:attrName>
                                        </p:attrNameLst>
                                      </p:cBhvr>
                                      <p:tavLst>
                                        <p:tav tm="0">
                                          <p:val>
                                            <p:fltVal val="0"/>
                                          </p:val>
                                        </p:tav>
                                        <p:tav tm="100000">
                                          <p:val>
                                            <p:strVal val="#ppt_w"/>
                                          </p:val>
                                        </p:tav>
                                      </p:tavLst>
                                    </p:anim>
                                    <p:anim calcmode="lin" valueType="num">
                                      <p:cBhvr>
                                        <p:cTn id="30" dur="500" fill="hold"/>
                                        <p:tgtEl>
                                          <p:spTgt spid="150"/>
                                        </p:tgtEl>
                                        <p:attrNameLst>
                                          <p:attrName>ppt_h</p:attrName>
                                        </p:attrNameLst>
                                      </p:cBhvr>
                                      <p:tavLst>
                                        <p:tav tm="0">
                                          <p:val>
                                            <p:fltVal val="0"/>
                                          </p:val>
                                        </p:tav>
                                        <p:tav tm="100000">
                                          <p:val>
                                            <p:strVal val="#ppt_h"/>
                                          </p:val>
                                        </p:tav>
                                      </p:tavLst>
                                    </p:anim>
                                    <p:animEffect transition="in" filter="fade">
                                      <p:cBhvr>
                                        <p:cTn id="31" dur="500"/>
                                        <p:tgtEl>
                                          <p:spTgt spid="150"/>
                                        </p:tgtEl>
                                      </p:cBhvr>
                                    </p:animEffect>
                                    <p:anim calcmode="lin" valueType="num">
                                      <p:cBhvr>
                                        <p:cTn id="32" dur="500" fill="hold"/>
                                        <p:tgtEl>
                                          <p:spTgt spid="150"/>
                                        </p:tgtEl>
                                        <p:attrNameLst>
                                          <p:attrName>ppt_x</p:attrName>
                                        </p:attrNameLst>
                                      </p:cBhvr>
                                      <p:tavLst>
                                        <p:tav tm="0">
                                          <p:val>
                                            <p:fltVal val="0.5"/>
                                          </p:val>
                                        </p:tav>
                                        <p:tav tm="100000">
                                          <p:val>
                                            <p:strVal val="#ppt_x"/>
                                          </p:val>
                                        </p:tav>
                                      </p:tavLst>
                                    </p:anim>
                                    <p:anim calcmode="lin" valueType="num">
                                      <p:cBhvr>
                                        <p:cTn id="33" dur="500" fill="hold"/>
                                        <p:tgtEl>
                                          <p:spTgt spid="150"/>
                                        </p:tgtEl>
                                        <p:attrNameLst>
                                          <p:attrName>ppt_y</p:attrName>
                                        </p:attrNameLst>
                                      </p:cBhvr>
                                      <p:tavLst>
                                        <p:tav tm="0">
                                          <p:val>
                                            <p:fltVal val="0.5"/>
                                          </p:val>
                                        </p:tav>
                                        <p:tav tm="100000">
                                          <p:val>
                                            <p:strVal val="#ppt_y"/>
                                          </p:val>
                                        </p:tav>
                                      </p:tavLst>
                                    </p:anim>
                                  </p:childTnLst>
                                </p:cTn>
                              </p:par>
                            </p:childTnLst>
                          </p:cTn>
                        </p:par>
                        <p:par>
                          <p:cTn id="34" fill="hold">
                            <p:stCondLst>
                              <p:cond delay="1000"/>
                            </p:stCondLst>
                            <p:childTnLst>
                              <p:par>
                                <p:cTn id="35" presetID="53" presetClass="entr" presetSubtype="528" fill="hold" nodeType="afterEffect">
                                  <p:stCondLst>
                                    <p:cond delay="0"/>
                                  </p:stCondLst>
                                  <p:childTnLst>
                                    <p:set>
                                      <p:cBhvr>
                                        <p:cTn id="36" dur="1" fill="hold">
                                          <p:stCondLst>
                                            <p:cond delay="0"/>
                                          </p:stCondLst>
                                        </p:cTn>
                                        <p:tgtEl>
                                          <p:spTgt spid="151"/>
                                        </p:tgtEl>
                                        <p:attrNameLst>
                                          <p:attrName>style.visibility</p:attrName>
                                        </p:attrNameLst>
                                      </p:cBhvr>
                                      <p:to>
                                        <p:strVal val="visible"/>
                                      </p:to>
                                    </p:set>
                                    <p:anim calcmode="lin" valueType="num">
                                      <p:cBhvr>
                                        <p:cTn id="37" dur="500" fill="hold"/>
                                        <p:tgtEl>
                                          <p:spTgt spid="151"/>
                                        </p:tgtEl>
                                        <p:attrNameLst>
                                          <p:attrName>ppt_w</p:attrName>
                                        </p:attrNameLst>
                                      </p:cBhvr>
                                      <p:tavLst>
                                        <p:tav tm="0">
                                          <p:val>
                                            <p:fltVal val="0"/>
                                          </p:val>
                                        </p:tav>
                                        <p:tav tm="100000">
                                          <p:val>
                                            <p:strVal val="#ppt_w"/>
                                          </p:val>
                                        </p:tav>
                                      </p:tavLst>
                                    </p:anim>
                                    <p:anim calcmode="lin" valueType="num">
                                      <p:cBhvr>
                                        <p:cTn id="38" dur="500" fill="hold"/>
                                        <p:tgtEl>
                                          <p:spTgt spid="151"/>
                                        </p:tgtEl>
                                        <p:attrNameLst>
                                          <p:attrName>ppt_h</p:attrName>
                                        </p:attrNameLst>
                                      </p:cBhvr>
                                      <p:tavLst>
                                        <p:tav tm="0">
                                          <p:val>
                                            <p:fltVal val="0"/>
                                          </p:val>
                                        </p:tav>
                                        <p:tav tm="100000">
                                          <p:val>
                                            <p:strVal val="#ppt_h"/>
                                          </p:val>
                                        </p:tav>
                                      </p:tavLst>
                                    </p:anim>
                                    <p:animEffect transition="in" filter="fade">
                                      <p:cBhvr>
                                        <p:cTn id="39" dur="500"/>
                                        <p:tgtEl>
                                          <p:spTgt spid="151"/>
                                        </p:tgtEl>
                                      </p:cBhvr>
                                    </p:animEffect>
                                    <p:anim calcmode="lin" valueType="num">
                                      <p:cBhvr>
                                        <p:cTn id="40" dur="500" fill="hold"/>
                                        <p:tgtEl>
                                          <p:spTgt spid="151"/>
                                        </p:tgtEl>
                                        <p:attrNameLst>
                                          <p:attrName>ppt_x</p:attrName>
                                        </p:attrNameLst>
                                      </p:cBhvr>
                                      <p:tavLst>
                                        <p:tav tm="0">
                                          <p:val>
                                            <p:fltVal val="0.5"/>
                                          </p:val>
                                        </p:tav>
                                        <p:tav tm="100000">
                                          <p:val>
                                            <p:strVal val="#ppt_x"/>
                                          </p:val>
                                        </p:tav>
                                      </p:tavLst>
                                    </p:anim>
                                    <p:anim calcmode="lin" valueType="num">
                                      <p:cBhvr>
                                        <p:cTn id="41" dur="500" fill="hold"/>
                                        <p:tgtEl>
                                          <p:spTgt spid="151"/>
                                        </p:tgtEl>
                                        <p:attrNameLst>
                                          <p:attrName>ppt_y</p:attrName>
                                        </p:attrNameLst>
                                      </p:cBhvr>
                                      <p:tavLst>
                                        <p:tav tm="0">
                                          <p:val>
                                            <p:fltVal val="0.5"/>
                                          </p:val>
                                        </p:tav>
                                        <p:tav tm="100000">
                                          <p:val>
                                            <p:strVal val="#ppt_y"/>
                                          </p:val>
                                        </p:tav>
                                      </p:tavLst>
                                    </p:anim>
                                  </p:childTnLst>
                                </p:cTn>
                              </p:par>
                              <p:par>
                                <p:cTn id="42" presetID="53" presetClass="entr" presetSubtype="528" fill="hold" grpId="0" nodeType="withEffect">
                                  <p:stCondLst>
                                    <p:cond delay="0"/>
                                  </p:stCondLst>
                                  <p:childTnLst>
                                    <p:set>
                                      <p:cBhvr>
                                        <p:cTn id="43" dur="1" fill="hold">
                                          <p:stCondLst>
                                            <p:cond delay="0"/>
                                          </p:stCondLst>
                                        </p:cTn>
                                        <p:tgtEl>
                                          <p:spTgt spid="170"/>
                                        </p:tgtEl>
                                        <p:attrNameLst>
                                          <p:attrName>style.visibility</p:attrName>
                                        </p:attrNameLst>
                                      </p:cBhvr>
                                      <p:to>
                                        <p:strVal val="visible"/>
                                      </p:to>
                                    </p:set>
                                    <p:anim calcmode="lin" valueType="num">
                                      <p:cBhvr>
                                        <p:cTn id="44" dur="500" fill="hold"/>
                                        <p:tgtEl>
                                          <p:spTgt spid="170"/>
                                        </p:tgtEl>
                                        <p:attrNameLst>
                                          <p:attrName>ppt_w</p:attrName>
                                        </p:attrNameLst>
                                      </p:cBhvr>
                                      <p:tavLst>
                                        <p:tav tm="0">
                                          <p:val>
                                            <p:fltVal val="0"/>
                                          </p:val>
                                        </p:tav>
                                        <p:tav tm="100000">
                                          <p:val>
                                            <p:strVal val="#ppt_w"/>
                                          </p:val>
                                        </p:tav>
                                      </p:tavLst>
                                    </p:anim>
                                    <p:anim calcmode="lin" valueType="num">
                                      <p:cBhvr>
                                        <p:cTn id="45" dur="500" fill="hold"/>
                                        <p:tgtEl>
                                          <p:spTgt spid="170"/>
                                        </p:tgtEl>
                                        <p:attrNameLst>
                                          <p:attrName>ppt_h</p:attrName>
                                        </p:attrNameLst>
                                      </p:cBhvr>
                                      <p:tavLst>
                                        <p:tav tm="0">
                                          <p:val>
                                            <p:fltVal val="0"/>
                                          </p:val>
                                        </p:tav>
                                        <p:tav tm="100000">
                                          <p:val>
                                            <p:strVal val="#ppt_h"/>
                                          </p:val>
                                        </p:tav>
                                      </p:tavLst>
                                    </p:anim>
                                    <p:animEffect transition="in" filter="fade">
                                      <p:cBhvr>
                                        <p:cTn id="46" dur="500"/>
                                        <p:tgtEl>
                                          <p:spTgt spid="170"/>
                                        </p:tgtEl>
                                      </p:cBhvr>
                                    </p:animEffect>
                                    <p:anim calcmode="lin" valueType="num">
                                      <p:cBhvr>
                                        <p:cTn id="47" dur="500" fill="hold"/>
                                        <p:tgtEl>
                                          <p:spTgt spid="170"/>
                                        </p:tgtEl>
                                        <p:attrNameLst>
                                          <p:attrName>ppt_x</p:attrName>
                                        </p:attrNameLst>
                                      </p:cBhvr>
                                      <p:tavLst>
                                        <p:tav tm="0">
                                          <p:val>
                                            <p:fltVal val="0.5"/>
                                          </p:val>
                                        </p:tav>
                                        <p:tav tm="100000">
                                          <p:val>
                                            <p:strVal val="#ppt_x"/>
                                          </p:val>
                                        </p:tav>
                                      </p:tavLst>
                                    </p:anim>
                                    <p:anim calcmode="lin" valueType="num">
                                      <p:cBhvr>
                                        <p:cTn id="48" dur="500" fill="hold"/>
                                        <p:tgtEl>
                                          <p:spTgt spid="170"/>
                                        </p:tgtEl>
                                        <p:attrNameLst>
                                          <p:attrName>ppt_y</p:attrName>
                                        </p:attrNameLst>
                                      </p:cBhvr>
                                      <p:tavLst>
                                        <p:tav tm="0">
                                          <p:val>
                                            <p:fltVal val="0.5"/>
                                          </p:val>
                                        </p:tav>
                                        <p:tav tm="100000">
                                          <p:val>
                                            <p:strVal val="#ppt_y"/>
                                          </p:val>
                                        </p:tav>
                                      </p:tavLst>
                                    </p:anim>
                                  </p:childTnLst>
                                </p:cTn>
                              </p:par>
                            </p:childTnLst>
                          </p:cTn>
                        </p:par>
                        <p:par>
                          <p:cTn id="49" fill="hold">
                            <p:stCondLst>
                              <p:cond delay="1500"/>
                            </p:stCondLst>
                            <p:childTnLst>
                              <p:par>
                                <p:cTn id="50" presetID="53" presetClass="entr" presetSubtype="528"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 calcmode="lin" valueType="num">
                                      <p:cBhvr>
                                        <p:cTn id="52" dur="500" fill="hold"/>
                                        <p:tgtEl>
                                          <p:spTgt spid="171"/>
                                        </p:tgtEl>
                                        <p:attrNameLst>
                                          <p:attrName>ppt_w</p:attrName>
                                        </p:attrNameLst>
                                      </p:cBhvr>
                                      <p:tavLst>
                                        <p:tav tm="0">
                                          <p:val>
                                            <p:fltVal val="0"/>
                                          </p:val>
                                        </p:tav>
                                        <p:tav tm="100000">
                                          <p:val>
                                            <p:strVal val="#ppt_w"/>
                                          </p:val>
                                        </p:tav>
                                      </p:tavLst>
                                    </p:anim>
                                    <p:anim calcmode="lin" valueType="num">
                                      <p:cBhvr>
                                        <p:cTn id="53" dur="500" fill="hold"/>
                                        <p:tgtEl>
                                          <p:spTgt spid="171"/>
                                        </p:tgtEl>
                                        <p:attrNameLst>
                                          <p:attrName>ppt_h</p:attrName>
                                        </p:attrNameLst>
                                      </p:cBhvr>
                                      <p:tavLst>
                                        <p:tav tm="0">
                                          <p:val>
                                            <p:fltVal val="0"/>
                                          </p:val>
                                        </p:tav>
                                        <p:tav tm="100000">
                                          <p:val>
                                            <p:strVal val="#ppt_h"/>
                                          </p:val>
                                        </p:tav>
                                      </p:tavLst>
                                    </p:anim>
                                    <p:animEffect transition="in" filter="fade">
                                      <p:cBhvr>
                                        <p:cTn id="54" dur="500"/>
                                        <p:tgtEl>
                                          <p:spTgt spid="171"/>
                                        </p:tgtEl>
                                      </p:cBhvr>
                                    </p:animEffect>
                                    <p:anim calcmode="lin" valueType="num">
                                      <p:cBhvr>
                                        <p:cTn id="55" dur="500" fill="hold"/>
                                        <p:tgtEl>
                                          <p:spTgt spid="171"/>
                                        </p:tgtEl>
                                        <p:attrNameLst>
                                          <p:attrName>ppt_x</p:attrName>
                                        </p:attrNameLst>
                                      </p:cBhvr>
                                      <p:tavLst>
                                        <p:tav tm="0">
                                          <p:val>
                                            <p:fltVal val="0.5"/>
                                          </p:val>
                                        </p:tav>
                                        <p:tav tm="100000">
                                          <p:val>
                                            <p:strVal val="#ppt_x"/>
                                          </p:val>
                                        </p:tav>
                                      </p:tavLst>
                                    </p:anim>
                                    <p:anim calcmode="lin" valueType="num">
                                      <p:cBhvr>
                                        <p:cTn id="56" dur="500" fill="hold"/>
                                        <p:tgtEl>
                                          <p:spTgt spid="171"/>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183"/>
                                        </p:tgtEl>
                                        <p:attrNameLst>
                                          <p:attrName>style.visibility</p:attrName>
                                        </p:attrNameLst>
                                      </p:cBhvr>
                                      <p:to>
                                        <p:strVal val="visible"/>
                                      </p:to>
                                    </p:set>
                                    <p:anim calcmode="lin" valueType="num">
                                      <p:cBhvr>
                                        <p:cTn id="59" dur="500" fill="hold"/>
                                        <p:tgtEl>
                                          <p:spTgt spid="183"/>
                                        </p:tgtEl>
                                        <p:attrNameLst>
                                          <p:attrName>ppt_w</p:attrName>
                                        </p:attrNameLst>
                                      </p:cBhvr>
                                      <p:tavLst>
                                        <p:tav tm="0">
                                          <p:val>
                                            <p:fltVal val="0"/>
                                          </p:val>
                                        </p:tav>
                                        <p:tav tm="100000">
                                          <p:val>
                                            <p:strVal val="#ppt_w"/>
                                          </p:val>
                                        </p:tav>
                                      </p:tavLst>
                                    </p:anim>
                                    <p:anim calcmode="lin" valueType="num">
                                      <p:cBhvr>
                                        <p:cTn id="60" dur="500" fill="hold"/>
                                        <p:tgtEl>
                                          <p:spTgt spid="183"/>
                                        </p:tgtEl>
                                        <p:attrNameLst>
                                          <p:attrName>ppt_h</p:attrName>
                                        </p:attrNameLst>
                                      </p:cBhvr>
                                      <p:tavLst>
                                        <p:tav tm="0">
                                          <p:val>
                                            <p:fltVal val="0"/>
                                          </p:val>
                                        </p:tav>
                                        <p:tav tm="100000">
                                          <p:val>
                                            <p:strVal val="#ppt_h"/>
                                          </p:val>
                                        </p:tav>
                                      </p:tavLst>
                                    </p:anim>
                                    <p:animEffect transition="in" filter="fade">
                                      <p:cBhvr>
                                        <p:cTn id="61" dur="500"/>
                                        <p:tgtEl>
                                          <p:spTgt spid="183"/>
                                        </p:tgtEl>
                                      </p:cBhvr>
                                    </p:animEffect>
                                    <p:anim calcmode="lin" valueType="num">
                                      <p:cBhvr>
                                        <p:cTn id="62" dur="500" fill="hold"/>
                                        <p:tgtEl>
                                          <p:spTgt spid="183"/>
                                        </p:tgtEl>
                                        <p:attrNameLst>
                                          <p:attrName>ppt_x</p:attrName>
                                        </p:attrNameLst>
                                      </p:cBhvr>
                                      <p:tavLst>
                                        <p:tav tm="0">
                                          <p:val>
                                            <p:fltVal val="0.5"/>
                                          </p:val>
                                        </p:tav>
                                        <p:tav tm="100000">
                                          <p:val>
                                            <p:strVal val="#ppt_x"/>
                                          </p:val>
                                        </p:tav>
                                      </p:tavLst>
                                    </p:anim>
                                    <p:anim calcmode="lin" valueType="num">
                                      <p:cBhvr>
                                        <p:cTn id="63" dur="500" fill="hold"/>
                                        <p:tgtEl>
                                          <p:spTgt spid="183"/>
                                        </p:tgtEl>
                                        <p:attrNameLst>
                                          <p:attrName>ppt_y</p:attrName>
                                        </p:attrNameLst>
                                      </p:cBhvr>
                                      <p:tavLst>
                                        <p:tav tm="0">
                                          <p:val>
                                            <p:fltVal val="0.5"/>
                                          </p:val>
                                        </p:tav>
                                        <p:tav tm="100000">
                                          <p:val>
                                            <p:strVal val="#ppt_y"/>
                                          </p:val>
                                        </p:tav>
                                      </p:tavLst>
                                    </p:anim>
                                  </p:childTnLst>
                                </p:cTn>
                              </p:par>
                            </p:childTnLst>
                          </p:cTn>
                        </p:par>
                        <p:par>
                          <p:cTn id="64" fill="hold">
                            <p:stCondLst>
                              <p:cond delay="2000"/>
                            </p:stCondLst>
                            <p:childTnLst>
                              <p:par>
                                <p:cTn id="65" presetID="53" presetClass="entr" presetSubtype="528" fill="hold" nodeType="afterEffect">
                                  <p:stCondLst>
                                    <p:cond delay="0"/>
                                  </p:stCondLst>
                                  <p:childTnLst>
                                    <p:set>
                                      <p:cBhvr>
                                        <p:cTn id="66" dur="1" fill="hold">
                                          <p:stCondLst>
                                            <p:cond delay="0"/>
                                          </p:stCondLst>
                                        </p:cTn>
                                        <p:tgtEl>
                                          <p:spTgt spid="184"/>
                                        </p:tgtEl>
                                        <p:attrNameLst>
                                          <p:attrName>style.visibility</p:attrName>
                                        </p:attrNameLst>
                                      </p:cBhvr>
                                      <p:to>
                                        <p:strVal val="visible"/>
                                      </p:to>
                                    </p:set>
                                    <p:anim calcmode="lin" valueType="num">
                                      <p:cBhvr>
                                        <p:cTn id="67" dur="500" fill="hold"/>
                                        <p:tgtEl>
                                          <p:spTgt spid="184"/>
                                        </p:tgtEl>
                                        <p:attrNameLst>
                                          <p:attrName>ppt_w</p:attrName>
                                        </p:attrNameLst>
                                      </p:cBhvr>
                                      <p:tavLst>
                                        <p:tav tm="0">
                                          <p:val>
                                            <p:fltVal val="0"/>
                                          </p:val>
                                        </p:tav>
                                        <p:tav tm="100000">
                                          <p:val>
                                            <p:strVal val="#ppt_w"/>
                                          </p:val>
                                        </p:tav>
                                      </p:tavLst>
                                    </p:anim>
                                    <p:anim calcmode="lin" valueType="num">
                                      <p:cBhvr>
                                        <p:cTn id="68" dur="500" fill="hold"/>
                                        <p:tgtEl>
                                          <p:spTgt spid="184"/>
                                        </p:tgtEl>
                                        <p:attrNameLst>
                                          <p:attrName>ppt_h</p:attrName>
                                        </p:attrNameLst>
                                      </p:cBhvr>
                                      <p:tavLst>
                                        <p:tav tm="0">
                                          <p:val>
                                            <p:fltVal val="0"/>
                                          </p:val>
                                        </p:tav>
                                        <p:tav tm="100000">
                                          <p:val>
                                            <p:strVal val="#ppt_h"/>
                                          </p:val>
                                        </p:tav>
                                      </p:tavLst>
                                    </p:anim>
                                    <p:animEffect transition="in" filter="fade">
                                      <p:cBhvr>
                                        <p:cTn id="69" dur="500"/>
                                        <p:tgtEl>
                                          <p:spTgt spid="184"/>
                                        </p:tgtEl>
                                      </p:cBhvr>
                                    </p:animEffect>
                                    <p:anim calcmode="lin" valueType="num">
                                      <p:cBhvr>
                                        <p:cTn id="70" dur="500" fill="hold"/>
                                        <p:tgtEl>
                                          <p:spTgt spid="184"/>
                                        </p:tgtEl>
                                        <p:attrNameLst>
                                          <p:attrName>ppt_x</p:attrName>
                                        </p:attrNameLst>
                                      </p:cBhvr>
                                      <p:tavLst>
                                        <p:tav tm="0">
                                          <p:val>
                                            <p:fltVal val="0.5"/>
                                          </p:val>
                                        </p:tav>
                                        <p:tav tm="100000">
                                          <p:val>
                                            <p:strVal val="#ppt_x"/>
                                          </p:val>
                                        </p:tav>
                                      </p:tavLst>
                                    </p:anim>
                                    <p:anim calcmode="lin" valueType="num">
                                      <p:cBhvr>
                                        <p:cTn id="71" dur="500" fill="hold"/>
                                        <p:tgtEl>
                                          <p:spTgt spid="184"/>
                                        </p:tgtEl>
                                        <p:attrNameLst>
                                          <p:attrName>ppt_y</p:attrName>
                                        </p:attrNameLst>
                                      </p:cBhvr>
                                      <p:tavLst>
                                        <p:tav tm="0">
                                          <p:val>
                                            <p:fltVal val="0.5"/>
                                          </p:val>
                                        </p:tav>
                                        <p:tav tm="100000">
                                          <p:val>
                                            <p:strVal val="#ppt_y"/>
                                          </p:val>
                                        </p:tav>
                                      </p:tavLst>
                                    </p:anim>
                                  </p:childTnLst>
                                </p:cTn>
                              </p:par>
                              <p:par>
                                <p:cTn id="72" presetID="53" presetClass="entr" presetSubtype="528" fill="hold" grpId="0" nodeType="withEffect">
                                  <p:stCondLst>
                                    <p:cond delay="0"/>
                                  </p:stCondLst>
                                  <p:childTnLst>
                                    <p:set>
                                      <p:cBhvr>
                                        <p:cTn id="73" dur="1" fill="hold">
                                          <p:stCondLst>
                                            <p:cond delay="0"/>
                                          </p:stCondLst>
                                        </p:cTn>
                                        <p:tgtEl>
                                          <p:spTgt spid="188"/>
                                        </p:tgtEl>
                                        <p:attrNameLst>
                                          <p:attrName>style.visibility</p:attrName>
                                        </p:attrNameLst>
                                      </p:cBhvr>
                                      <p:to>
                                        <p:strVal val="visible"/>
                                      </p:to>
                                    </p:set>
                                    <p:anim calcmode="lin" valueType="num">
                                      <p:cBhvr>
                                        <p:cTn id="74" dur="500" fill="hold"/>
                                        <p:tgtEl>
                                          <p:spTgt spid="188"/>
                                        </p:tgtEl>
                                        <p:attrNameLst>
                                          <p:attrName>ppt_w</p:attrName>
                                        </p:attrNameLst>
                                      </p:cBhvr>
                                      <p:tavLst>
                                        <p:tav tm="0">
                                          <p:val>
                                            <p:fltVal val="0"/>
                                          </p:val>
                                        </p:tav>
                                        <p:tav tm="100000">
                                          <p:val>
                                            <p:strVal val="#ppt_w"/>
                                          </p:val>
                                        </p:tav>
                                      </p:tavLst>
                                    </p:anim>
                                    <p:anim calcmode="lin" valueType="num">
                                      <p:cBhvr>
                                        <p:cTn id="75" dur="500" fill="hold"/>
                                        <p:tgtEl>
                                          <p:spTgt spid="188"/>
                                        </p:tgtEl>
                                        <p:attrNameLst>
                                          <p:attrName>ppt_h</p:attrName>
                                        </p:attrNameLst>
                                      </p:cBhvr>
                                      <p:tavLst>
                                        <p:tav tm="0">
                                          <p:val>
                                            <p:fltVal val="0"/>
                                          </p:val>
                                        </p:tav>
                                        <p:tav tm="100000">
                                          <p:val>
                                            <p:strVal val="#ppt_h"/>
                                          </p:val>
                                        </p:tav>
                                      </p:tavLst>
                                    </p:anim>
                                    <p:animEffect transition="in" filter="fade">
                                      <p:cBhvr>
                                        <p:cTn id="76" dur="500"/>
                                        <p:tgtEl>
                                          <p:spTgt spid="188"/>
                                        </p:tgtEl>
                                      </p:cBhvr>
                                    </p:animEffect>
                                    <p:anim calcmode="lin" valueType="num">
                                      <p:cBhvr>
                                        <p:cTn id="77" dur="500" fill="hold"/>
                                        <p:tgtEl>
                                          <p:spTgt spid="188"/>
                                        </p:tgtEl>
                                        <p:attrNameLst>
                                          <p:attrName>ppt_x</p:attrName>
                                        </p:attrNameLst>
                                      </p:cBhvr>
                                      <p:tavLst>
                                        <p:tav tm="0">
                                          <p:val>
                                            <p:fltVal val="0.5"/>
                                          </p:val>
                                        </p:tav>
                                        <p:tav tm="100000">
                                          <p:val>
                                            <p:strVal val="#ppt_x"/>
                                          </p:val>
                                        </p:tav>
                                      </p:tavLst>
                                    </p:anim>
                                    <p:anim calcmode="lin" valueType="num">
                                      <p:cBhvr>
                                        <p:cTn id="78" dur="500" fill="hold"/>
                                        <p:tgtEl>
                                          <p:spTgt spid="188"/>
                                        </p:tgtEl>
                                        <p:attrNameLst>
                                          <p:attrName>ppt_y</p:attrName>
                                        </p:attrNameLst>
                                      </p:cBhvr>
                                      <p:tavLst>
                                        <p:tav tm="0">
                                          <p:val>
                                            <p:fltVal val="0.5"/>
                                          </p:val>
                                        </p:tav>
                                        <p:tav tm="100000">
                                          <p:val>
                                            <p:strVal val="#ppt_y"/>
                                          </p:val>
                                        </p:tav>
                                      </p:tavLst>
                                    </p:anim>
                                  </p:childTnLst>
                                </p:cTn>
                              </p:par>
                            </p:childTnLst>
                          </p:cTn>
                        </p:par>
                        <p:par>
                          <p:cTn id="79" fill="hold">
                            <p:stCondLst>
                              <p:cond delay="2500"/>
                            </p:stCondLst>
                            <p:childTnLst>
                              <p:par>
                                <p:cTn id="80" presetID="53" presetClass="entr" presetSubtype="528" fill="hold" nodeType="afterEffect">
                                  <p:stCondLst>
                                    <p:cond delay="0"/>
                                  </p:stCondLst>
                                  <p:childTnLst>
                                    <p:set>
                                      <p:cBhvr>
                                        <p:cTn id="81" dur="1" fill="hold">
                                          <p:stCondLst>
                                            <p:cond delay="0"/>
                                          </p:stCondLst>
                                        </p:cTn>
                                        <p:tgtEl>
                                          <p:spTgt spid="189"/>
                                        </p:tgtEl>
                                        <p:attrNameLst>
                                          <p:attrName>style.visibility</p:attrName>
                                        </p:attrNameLst>
                                      </p:cBhvr>
                                      <p:to>
                                        <p:strVal val="visible"/>
                                      </p:to>
                                    </p:set>
                                    <p:anim calcmode="lin" valueType="num">
                                      <p:cBhvr>
                                        <p:cTn id="82" dur="500" fill="hold"/>
                                        <p:tgtEl>
                                          <p:spTgt spid="189"/>
                                        </p:tgtEl>
                                        <p:attrNameLst>
                                          <p:attrName>ppt_w</p:attrName>
                                        </p:attrNameLst>
                                      </p:cBhvr>
                                      <p:tavLst>
                                        <p:tav tm="0">
                                          <p:val>
                                            <p:fltVal val="0"/>
                                          </p:val>
                                        </p:tav>
                                        <p:tav tm="100000">
                                          <p:val>
                                            <p:strVal val="#ppt_w"/>
                                          </p:val>
                                        </p:tav>
                                      </p:tavLst>
                                    </p:anim>
                                    <p:anim calcmode="lin" valueType="num">
                                      <p:cBhvr>
                                        <p:cTn id="83" dur="500" fill="hold"/>
                                        <p:tgtEl>
                                          <p:spTgt spid="189"/>
                                        </p:tgtEl>
                                        <p:attrNameLst>
                                          <p:attrName>ppt_h</p:attrName>
                                        </p:attrNameLst>
                                      </p:cBhvr>
                                      <p:tavLst>
                                        <p:tav tm="0">
                                          <p:val>
                                            <p:fltVal val="0"/>
                                          </p:val>
                                        </p:tav>
                                        <p:tav tm="100000">
                                          <p:val>
                                            <p:strVal val="#ppt_h"/>
                                          </p:val>
                                        </p:tav>
                                      </p:tavLst>
                                    </p:anim>
                                    <p:animEffect transition="in" filter="fade">
                                      <p:cBhvr>
                                        <p:cTn id="84" dur="500"/>
                                        <p:tgtEl>
                                          <p:spTgt spid="189"/>
                                        </p:tgtEl>
                                      </p:cBhvr>
                                    </p:animEffect>
                                    <p:anim calcmode="lin" valueType="num">
                                      <p:cBhvr>
                                        <p:cTn id="85" dur="500" fill="hold"/>
                                        <p:tgtEl>
                                          <p:spTgt spid="189"/>
                                        </p:tgtEl>
                                        <p:attrNameLst>
                                          <p:attrName>ppt_x</p:attrName>
                                        </p:attrNameLst>
                                      </p:cBhvr>
                                      <p:tavLst>
                                        <p:tav tm="0">
                                          <p:val>
                                            <p:fltVal val="0.5"/>
                                          </p:val>
                                        </p:tav>
                                        <p:tav tm="100000">
                                          <p:val>
                                            <p:strVal val="#ppt_x"/>
                                          </p:val>
                                        </p:tav>
                                      </p:tavLst>
                                    </p:anim>
                                    <p:anim calcmode="lin" valueType="num">
                                      <p:cBhvr>
                                        <p:cTn id="86" dur="500" fill="hold"/>
                                        <p:tgtEl>
                                          <p:spTgt spid="189"/>
                                        </p:tgtEl>
                                        <p:attrNameLst>
                                          <p:attrName>ppt_y</p:attrName>
                                        </p:attrNameLst>
                                      </p:cBhvr>
                                      <p:tavLst>
                                        <p:tav tm="0">
                                          <p:val>
                                            <p:fltVal val="0.5"/>
                                          </p:val>
                                        </p:tav>
                                        <p:tav tm="100000">
                                          <p:val>
                                            <p:strVal val="#ppt_y"/>
                                          </p:val>
                                        </p:tav>
                                      </p:tavLst>
                                    </p:anim>
                                  </p:childTnLst>
                                </p:cTn>
                              </p:par>
                              <p:par>
                                <p:cTn id="87" presetID="53" presetClass="entr" presetSubtype="528" fill="hold" grpId="0" nodeType="withEffect">
                                  <p:stCondLst>
                                    <p:cond delay="0"/>
                                  </p:stCondLst>
                                  <p:childTnLst>
                                    <p:set>
                                      <p:cBhvr>
                                        <p:cTn id="88" dur="1" fill="hold">
                                          <p:stCondLst>
                                            <p:cond delay="0"/>
                                          </p:stCondLst>
                                        </p:cTn>
                                        <p:tgtEl>
                                          <p:spTgt spid="194"/>
                                        </p:tgtEl>
                                        <p:attrNameLst>
                                          <p:attrName>style.visibility</p:attrName>
                                        </p:attrNameLst>
                                      </p:cBhvr>
                                      <p:to>
                                        <p:strVal val="visible"/>
                                      </p:to>
                                    </p:set>
                                    <p:anim calcmode="lin" valueType="num">
                                      <p:cBhvr>
                                        <p:cTn id="89" dur="500" fill="hold"/>
                                        <p:tgtEl>
                                          <p:spTgt spid="194"/>
                                        </p:tgtEl>
                                        <p:attrNameLst>
                                          <p:attrName>ppt_w</p:attrName>
                                        </p:attrNameLst>
                                      </p:cBhvr>
                                      <p:tavLst>
                                        <p:tav tm="0">
                                          <p:val>
                                            <p:fltVal val="0"/>
                                          </p:val>
                                        </p:tav>
                                        <p:tav tm="100000">
                                          <p:val>
                                            <p:strVal val="#ppt_w"/>
                                          </p:val>
                                        </p:tav>
                                      </p:tavLst>
                                    </p:anim>
                                    <p:anim calcmode="lin" valueType="num">
                                      <p:cBhvr>
                                        <p:cTn id="90" dur="500" fill="hold"/>
                                        <p:tgtEl>
                                          <p:spTgt spid="194"/>
                                        </p:tgtEl>
                                        <p:attrNameLst>
                                          <p:attrName>ppt_h</p:attrName>
                                        </p:attrNameLst>
                                      </p:cBhvr>
                                      <p:tavLst>
                                        <p:tav tm="0">
                                          <p:val>
                                            <p:fltVal val="0"/>
                                          </p:val>
                                        </p:tav>
                                        <p:tav tm="100000">
                                          <p:val>
                                            <p:strVal val="#ppt_h"/>
                                          </p:val>
                                        </p:tav>
                                      </p:tavLst>
                                    </p:anim>
                                    <p:animEffect transition="in" filter="fade">
                                      <p:cBhvr>
                                        <p:cTn id="91" dur="500"/>
                                        <p:tgtEl>
                                          <p:spTgt spid="194"/>
                                        </p:tgtEl>
                                      </p:cBhvr>
                                    </p:animEffect>
                                    <p:anim calcmode="lin" valueType="num">
                                      <p:cBhvr>
                                        <p:cTn id="92" dur="500" fill="hold"/>
                                        <p:tgtEl>
                                          <p:spTgt spid="194"/>
                                        </p:tgtEl>
                                        <p:attrNameLst>
                                          <p:attrName>ppt_x</p:attrName>
                                        </p:attrNameLst>
                                      </p:cBhvr>
                                      <p:tavLst>
                                        <p:tav tm="0">
                                          <p:val>
                                            <p:fltVal val="0.5"/>
                                          </p:val>
                                        </p:tav>
                                        <p:tav tm="100000">
                                          <p:val>
                                            <p:strVal val="#ppt_x"/>
                                          </p:val>
                                        </p:tav>
                                      </p:tavLst>
                                    </p:anim>
                                    <p:anim calcmode="lin" valueType="num">
                                      <p:cBhvr>
                                        <p:cTn id="93" dur="500" fill="hold"/>
                                        <p:tgtEl>
                                          <p:spTgt spid="19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50" grpId="0"/>
      <p:bldP spid="170" grpId="0"/>
      <p:bldP spid="183" grpId="0"/>
      <p:bldP spid="188" grpId="0"/>
      <p:bldP spid="1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5638799" cy="3176254"/>
          </a:xfrm>
        </p:spPr>
        <p:txBody>
          <a:bodyPr/>
          <a:lstStyle/>
          <a:p>
            <a:r>
              <a:rPr lang="en-US" sz="7200" dirty="0">
                <a:solidFill>
                  <a:schemeClr val="accent5">
                    <a:lumMod val="50000"/>
                  </a:schemeClr>
                </a:solidFill>
              </a:rPr>
              <a:t>A</a:t>
            </a:r>
            <a:r>
              <a:rPr lang="en-US" sz="7200" dirty="0"/>
              <a:t>zure </a:t>
            </a:r>
            <a:r>
              <a:rPr lang="en-US" sz="7200" dirty="0">
                <a:solidFill>
                  <a:schemeClr val="accent5">
                    <a:lumMod val="50000"/>
                  </a:schemeClr>
                </a:solidFill>
              </a:rPr>
              <a:t>K</a:t>
            </a:r>
            <a:r>
              <a:rPr lang="en-US" sz="7200" dirty="0"/>
              <a:t>ubernetes</a:t>
            </a:r>
            <a:br>
              <a:rPr lang="en-US" sz="7200" dirty="0"/>
            </a:br>
            <a:r>
              <a:rPr lang="en-US" sz="7200" dirty="0">
                <a:solidFill>
                  <a:schemeClr val="accent5">
                    <a:lumMod val="50000"/>
                  </a:schemeClr>
                </a:solidFill>
              </a:rPr>
              <a:t>S</a:t>
            </a:r>
            <a:r>
              <a:rPr lang="en-US" sz="7200" dirty="0"/>
              <a:t>ervices</a:t>
            </a:r>
          </a:p>
        </p:txBody>
      </p:sp>
    </p:spTree>
    <p:extLst>
      <p:ext uri="{BB962C8B-B14F-4D97-AF65-F5344CB8AC3E}">
        <p14:creationId xmlns:p14="http://schemas.microsoft.com/office/powerpoint/2010/main" val="194258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3">
            <a:extLst>
              <a:ext uri="{FF2B5EF4-FFF2-40B4-BE49-F238E27FC236}">
                <a16:creationId xmlns:a16="http://schemas.microsoft.com/office/drawing/2014/main" id="{7494DCBA-D662-40A0-9776-CAB9A8E8945E}"/>
              </a:ext>
            </a:extLst>
          </p:cNvPr>
          <p:cNvSpPr txBox="1">
            <a:spLocks noGrp="1"/>
          </p:cNvSpPr>
          <p:nvPr>
            <p:ph type="title" idx="4294967295"/>
          </p:nvPr>
        </p:nvSpPr>
        <p:spPr>
          <a:xfrm>
            <a:off x="465956" y="633186"/>
            <a:ext cx="5861961"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ts val="3200"/>
              </a:lnSpc>
              <a:spcBef>
                <a:spcPct val="0"/>
              </a:spcBef>
              <a:buNone/>
              <a:defRPr lang="en-US" sz="28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932502">
              <a:defRPr/>
            </a:pPr>
            <a:r>
              <a:rPr lang="en-US" spc="-50" dirty="0">
                <a:solidFill>
                  <a:srgbClr val="0078D4"/>
                </a:solidFill>
              </a:rPr>
              <a:t>Kubernetes</a:t>
            </a:r>
            <a:endParaRPr lang="en-US" spc="-50" dirty="0">
              <a:solidFill>
                <a:srgbClr val="3C3C41"/>
              </a:solidFill>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954" y="2006420"/>
            <a:ext cx="3181661" cy="73827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01" indent="-274301" defTabSz="932681">
              <a:buFont typeface="+mj-lt"/>
              <a:buAutoNum type="arabicPeriod"/>
              <a:defRPr/>
            </a:pPr>
            <a:r>
              <a:rPr lang="en-US" sz="1599" b="0" spc="0" dirty="0">
                <a:solidFill>
                  <a:srgbClr val="0078D4"/>
                </a:solidFill>
                <a:latin typeface="Segoe UI" panose="020B0502040204020203" pitchFamily="34" charset="0"/>
              </a:rPr>
              <a:t>Kubernetes users communicate with API server 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465954" y="3016918"/>
            <a:ext cx="3181661" cy="4921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01" indent="-274301" defTabSz="932681">
              <a:buFont typeface="+mj-lt"/>
              <a:buAutoNum type="arabicPeriod" startAt="2"/>
              <a:defRPr/>
            </a:pPr>
            <a:r>
              <a:rPr lang="en-US" sz="1599" b="0" spc="0" dirty="0">
                <a:solidFill>
                  <a:srgbClr val="0078D4"/>
                </a:solidFill>
                <a:latin typeface="Segoe UI" panose="020B0502040204020203" pitchFamily="34" charset="0"/>
              </a:rPr>
              <a:t>Control plane actively enforces desired state on agent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465954" y="3781228"/>
            <a:ext cx="3181661" cy="73827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01" indent="-274301" defTabSz="932681">
              <a:buFont typeface="+mj-lt"/>
              <a:buAutoNum type="arabicPeriod" startAt="3"/>
              <a:defRPr/>
            </a:pPr>
            <a:r>
              <a:rPr lang="en-US" sz="1599" b="0" spc="0" dirty="0">
                <a:solidFill>
                  <a:srgbClr val="0078D4"/>
                </a:solidFill>
                <a:latin typeface="Segoe UI" panose="020B0502040204020203" pitchFamily="34" charset="0"/>
              </a:rPr>
              <a:t>Agent nodes support communication between containers</a:t>
            </a:r>
          </a:p>
        </p:txBody>
      </p:sp>
      <p:sp>
        <p:nvSpPr>
          <p:cNvPr id="36" name="Title 16">
            <a:extLst>
              <a:ext uri="{FF2B5EF4-FFF2-40B4-BE49-F238E27FC236}">
                <a16:creationId xmlns:a16="http://schemas.microsoft.com/office/drawing/2014/main" id="{AAD1C7D4-00FA-49BC-9283-D329E8A35078}"/>
              </a:ext>
            </a:extLst>
          </p:cNvPr>
          <p:cNvSpPr txBox="1">
            <a:spLocks/>
          </p:cNvSpPr>
          <p:nvPr/>
        </p:nvSpPr>
        <p:spPr>
          <a:xfrm>
            <a:off x="465954" y="4791726"/>
            <a:ext cx="3181661" cy="73827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31" indent="-285731" defTabSz="932681">
              <a:buFont typeface="+mj-lt"/>
              <a:buAutoNum type="arabicPeriod" startAt="4"/>
              <a:defRPr/>
            </a:pPr>
            <a:r>
              <a:rPr lang="en-US" sz="1599" b="0" spc="0" dirty="0">
                <a:solidFill>
                  <a:srgbClr val="0078D4"/>
                </a:solidFill>
                <a:latin typeface="Segoe UI" panose="020B0502040204020203" pitchFamily="34" charset="0"/>
              </a:rPr>
              <a:t>Agent nodes support communication from the</a:t>
            </a:r>
            <a:br>
              <a:rPr lang="en-US" sz="1599" b="0" spc="0" dirty="0">
                <a:solidFill>
                  <a:srgbClr val="0078D4"/>
                </a:solidFill>
                <a:latin typeface="Segoe UI" panose="020B0502040204020203" pitchFamily="34" charset="0"/>
              </a:rPr>
            </a:br>
            <a:r>
              <a:rPr lang="en-US" sz="1599" b="0" spc="0" dirty="0">
                <a:solidFill>
                  <a:srgbClr val="0078D4"/>
                </a:solidFill>
                <a:latin typeface="Segoe UI" panose="020B0502040204020203" pitchFamily="34" charset="0"/>
              </a:rPr>
              <a:t>Internet</a:t>
            </a:r>
          </a:p>
        </p:txBody>
      </p:sp>
      <p:sp>
        <p:nvSpPr>
          <p:cNvPr id="136" name="Title 3">
            <a:extLst>
              <a:ext uri="{FF2B5EF4-FFF2-40B4-BE49-F238E27FC236}">
                <a16:creationId xmlns:a16="http://schemas.microsoft.com/office/drawing/2014/main" id="{8E72045A-8A7F-45CF-A99E-25615E395C85}"/>
              </a:ext>
            </a:extLst>
          </p:cNvPr>
          <p:cNvSpPr txBox="1">
            <a:spLocks/>
          </p:cNvSpPr>
          <p:nvPr/>
        </p:nvSpPr>
        <p:spPr>
          <a:xfrm>
            <a:off x="2318325" y="633186"/>
            <a:ext cx="5861961"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932502">
              <a:defRPr/>
            </a:pPr>
            <a:r>
              <a:rPr lang="en-US" spc="-50" dirty="0">
                <a:solidFill>
                  <a:srgbClr val="3C3C41"/>
                </a:solidFill>
              </a:rPr>
              <a:t>is complex</a:t>
            </a:r>
          </a:p>
        </p:txBody>
      </p:sp>
      <p:sp>
        <p:nvSpPr>
          <p:cNvPr id="211" name="Rectangle 210" descr="Technical diagram of Kubernetes components and relationships within an agent node">
            <a:extLst>
              <a:ext uri="{FF2B5EF4-FFF2-40B4-BE49-F238E27FC236}">
                <a16:creationId xmlns:a16="http://schemas.microsoft.com/office/drawing/2014/main" id="{4705038B-B0B2-4B66-ADF6-6B4DE0E58DDB}"/>
              </a:ext>
            </a:extLst>
          </p:cNvPr>
          <p:cNvSpPr/>
          <p:nvPr/>
        </p:nvSpPr>
        <p:spPr bwMode="auto">
          <a:xfrm>
            <a:off x="8055773" y="1528785"/>
            <a:ext cx="2967145" cy="5288907"/>
          </a:xfrm>
          <a:prstGeom prst="rect">
            <a:avLst/>
          </a:prstGeom>
          <a:solidFill>
            <a:srgbClr val="D9EB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201" name="Rectangle 200" descr="Two Kubernetes agent nodes with sub-components">
            <a:extLst>
              <a:ext uri="{FF2B5EF4-FFF2-40B4-BE49-F238E27FC236}">
                <a16:creationId xmlns:a16="http://schemas.microsoft.com/office/drawing/2014/main" id="{060526A2-1456-4DD7-A61D-0A78FA0261E8}"/>
              </a:ext>
            </a:extLst>
          </p:cNvPr>
          <p:cNvSpPr/>
          <p:nvPr/>
        </p:nvSpPr>
        <p:spPr bwMode="auto">
          <a:xfrm>
            <a:off x="7975351" y="1435665"/>
            <a:ext cx="2967145" cy="5288907"/>
          </a:xfrm>
          <a:prstGeom prst="rect">
            <a:avLst/>
          </a:prstGeom>
          <a:solidFill>
            <a:srgbClr val="D9EB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23" name="Rectangle 22" descr="Agent pool components visual grouping">
            <a:extLst>
              <a:ext uri="{FF2B5EF4-FFF2-40B4-BE49-F238E27FC236}">
                <a16:creationId xmlns:a16="http://schemas.microsoft.com/office/drawing/2014/main" id="{EAE85595-05A0-494F-ACB4-58A26AE56CEA}"/>
              </a:ext>
            </a:extLst>
          </p:cNvPr>
          <p:cNvSpPr/>
          <p:nvPr/>
        </p:nvSpPr>
        <p:spPr bwMode="auto">
          <a:xfrm>
            <a:off x="7894931" y="1342546"/>
            <a:ext cx="2967145" cy="5288907"/>
          </a:xfrm>
          <a:prstGeom prst="rect">
            <a:avLst/>
          </a:prstGeom>
          <a:solidFill>
            <a:srgbClr val="D9EB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37" name="Rectangle: Rounded Corners 36">
            <a:extLst>
              <a:ext uri="{FF2B5EF4-FFF2-40B4-BE49-F238E27FC236}">
                <a16:creationId xmlns:a16="http://schemas.microsoft.com/office/drawing/2014/main" id="{D8B8FD90-BEE1-4831-8C9A-E621E8D629AF}"/>
              </a:ext>
              <a:ext uri="{C183D7F6-B498-43B3-948B-1728B52AA6E4}">
                <adec:decorative xmlns:adec="http://schemas.microsoft.com/office/drawing/2017/decorative" val="1"/>
              </a:ext>
            </a:extLst>
          </p:cNvPr>
          <p:cNvSpPr/>
          <p:nvPr/>
        </p:nvSpPr>
        <p:spPr bwMode="auto">
          <a:xfrm>
            <a:off x="5033280" y="2739593"/>
            <a:ext cx="2377102" cy="2377102"/>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6" name="Group 5" descr="AKS logo">
            <a:extLst>
              <a:ext uri="{FF2B5EF4-FFF2-40B4-BE49-F238E27FC236}">
                <a16:creationId xmlns:a16="http://schemas.microsoft.com/office/drawing/2014/main" id="{E86870F0-BA24-4994-B991-4A929F85DEE1}"/>
              </a:ext>
            </a:extLst>
          </p:cNvPr>
          <p:cNvGrpSpPr/>
          <p:nvPr/>
        </p:nvGrpSpPr>
        <p:grpSpPr>
          <a:xfrm>
            <a:off x="5134642" y="2838075"/>
            <a:ext cx="492009" cy="464825"/>
            <a:chOff x="5603827" y="1684376"/>
            <a:chExt cx="508410" cy="480321"/>
          </a:xfrm>
          <a:solidFill>
            <a:srgbClr val="DAEBF9"/>
          </a:solidFill>
        </p:grpSpPr>
        <p:sp>
          <p:nvSpPr>
            <p:cNvPr id="73" name="Freeform: Shape 72">
              <a:extLst>
                <a:ext uri="{FF2B5EF4-FFF2-40B4-BE49-F238E27FC236}">
                  <a16:creationId xmlns:a16="http://schemas.microsoft.com/office/drawing/2014/main" id="{080B1477-7820-407A-8B8E-D03B533591B8}"/>
                </a:ext>
              </a:extLst>
            </p:cNvPr>
            <p:cNvSpPr/>
            <p:nvPr/>
          </p:nvSpPr>
          <p:spPr>
            <a:xfrm>
              <a:off x="5691268" y="1684376"/>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914307">
                <a:defRPr/>
              </a:pPr>
              <a:endParaRPr lang="en-US" sz="1765">
                <a:solidFill>
                  <a:srgbClr val="FFFFFF"/>
                </a:solidFill>
                <a:latin typeface="Segoe UI"/>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5880522" y="1684376"/>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914307">
                <a:defRPr/>
              </a:pPr>
              <a:endParaRPr lang="en-US" sz="1765">
                <a:solidFill>
                  <a:srgbClr val="FFFFFF"/>
                </a:solidFill>
                <a:latin typeface="Segoe UI"/>
              </a:endParaRPr>
            </a:p>
          </p:txBody>
        </p:sp>
        <p:sp>
          <p:nvSpPr>
            <p:cNvPr id="64" name="Freeform: Shape 63">
              <a:extLst>
                <a:ext uri="{FF2B5EF4-FFF2-40B4-BE49-F238E27FC236}">
                  <a16:creationId xmlns:a16="http://schemas.microsoft.com/office/drawing/2014/main" id="{9E4E9353-2E7A-4B39-992E-632D4E09CAA9}"/>
                </a:ext>
              </a:extLst>
            </p:cNvPr>
            <p:cNvSpPr/>
            <p:nvPr/>
          </p:nvSpPr>
          <p:spPr>
            <a:xfrm>
              <a:off x="5603827" y="1845481"/>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914307">
                <a:defRPr/>
              </a:pPr>
              <a:endParaRPr lang="en-US" sz="1765">
                <a:solidFill>
                  <a:srgbClr val="FFFFFF"/>
                </a:solidFill>
                <a:latin typeface="Segoe UI"/>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5775158" y="1843487"/>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914307">
                <a:defRPr/>
              </a:pPr>
              <a:endParaRPr lang="en-US" sz="1765">
                <a:solidFill>
                  <a:srgbClr val="FFFFFF"/>
                </a:solidFill>
                <a:latin typeface="Segoe UI"/>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5967965" y="1845481"/>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914307">
                <a:defRPr/>
              </a:pPr>
              <a:endParaRPr lang="en-US" sz="1765">
                <a:solidFill>
                  <a:srgbClr val="FFFFFF"/>
                </a:solidFill>
                <a:latin typeface="Segoe UI"/>
              </a:endParaRPr>
            </a:p>
          </p:txBody>
        </p:sp>
        <p:sp>
          <p:nvSpPr>
            <p:cNvPr id="52" name="Freeform: Shape 51">
              <a:extLst>
                <a:ext uri="{FF2B5EF4-FFF2-40B4-BE49-F238E27FC236}">
                  <a16:creationId xmlns:a16="http://schemas.microsoft.com/office/drawing/2014/main" id="{38038574-2850-4F43-B43B-F6D908B7FA25}"/>
                </a:ext>
              </a:extLst>
            </p:cNvPr>
            <p:cNvSpPr/>
            <p:nvPr/>
          </p:nvSpPr>
          <p:spPr>
            <a:xfrm>
              <a:off x="5691268" y="2006587"/>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914307">
                <a:defRPr/>
              </a:pPr>
              <a:endParaRPr lang="en-US" sz="1765">
                <a:solidFill>
                  <a:srgbClr val="FFFFFF"/>
                </a:solidFill>
                <a:latin typeface="Segoe UI"/>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5880522" y="2006587"/>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defTabSz="914307">
                <a:defRPr/>
              </a:pPr>
              <a:endParaRPr lang="en-US" sz="1765">
                <a:solidFill>
                  <a:srgbClr val="FFFFFF"/>
                </a:solidFill>
                <a:latin typeface="Segoe UI"/>
              </a:endParaRPr>
            </a:p>
          </p:txBody>
        </p:sp>
      </p:grpSp>
      <p:grpSp>
        <p:nvGrpSpPr>
          <p:cNvPr id="7" name="Group 6" descr="api-server icon">
            <a:extLst>
              <a:ext uri="{FF2B5EF4-FFF2-40B4-BE49-F238E27FC236}">
                <a16:creationId xmlns:a16="http://schemas.microsoft.com/office/drawing/2014/main" id="{E03D9D01-79C2-4A52-A890-8F5FABAAE97B}"/>
              </a:ext>
            </a:extLst>
          </p:cNvPr>
          <p:cNvGrpSpPr/>
          <p:nvPr/>
        </p:nvGrpSpPr>
        <p:grpSpPr>
          <a:xfrm>
            <a:off x="5914178" y="2950414"/>
            <a:ext cx="601401" cy="703092"/>
            <a:chOff x="5557289" y="2951549"/>
            <a:chExt cx="601487" cy="703191"/>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557289" y="2951549"/>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err="1">
                  <a:solidFill>
                    <a:srgbClr val="3C3C41"/>
                  </a:solidFill>
                  <a:latin typeface="Segoe UI Semibold" panose="020B0702040204020203" pitchFamily="34" charset="0"/>
                  <a:cs typeface="Segoe UI Semibold" panose="020B0702040204020203" pitchFamily="34" charset="0"/>
                </a:rPr>
                <a:t>api</a:t>
              </a:r>
              <a:r>
                <a:rPr lang="en-US" sz="800" spc="0" dirty="0">
                  <a:solidFill>
                    <a:srgbClr val="3C3C41"/>
                  </a:solidFill>
                  <a:latin typeface="Segoe UI Semibold" panose="020B0702040204020203" pitchFamily="34" charset="0"/>
                  <a:cs typeface="Segoe UI Semibold" panose="020B0702040204020203" pitchFamily="34" charset="0"/>
                </a:rPr>
                <a:t>-server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591509" y="3121151"/>
              <a:ext cx="533589" cy="533589"/>
            </a:xfrm>
            <a:prstGeom prst="roundRect">
              <a:avLst>
                <a:gd name="adj" fmla="val 3125"/>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704726" y="3242372"/>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14340">
                <a:defRPr/>
              </a:pPr>
              <a:endParaRPr lang="en-US" sz="900">
                <a:solidFill>
                  <a:srgbClr val="3C3C41"/>
                </a:solidFill>
                <a:latin typeface="Segoe UI"/>
              </a:endParaRPr>
            </a:p>
          </p:txBody>
        </p:sp>
      </p:grpSp>
      <p:sp>
        <p:nvSpPr>
          <p:cNvPr id="86" name="Title 1">
            <a:extLst>
              <a:ext uri="{FF2B5EF4-FFF2-40B4-BE49-F238E27FC236}">
                <a16:creationId xmlns:a16="http://schemas.microsoft.com/office/drawing/2014/main" id="{54D16E87-8383-44E5-8384-76BEB7D1914F}"/>
              </a:ext>
            </a:extLst>
          </p:cNvPr>
          <p:cNvSpPr txBox="1">
            <a:spLocks/>
          </p:cNvSpPr>
          <p:nvPr/>
        </p:nvSpPr>
        <p:spPr>
          <a:xfrm>
            <a:off x="5097621" y="4806713"/>
            <a:ext cx="1110301"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i="1" spc="0" dirty="0">
                <a:solidFill>
                  <a:srgbClr val="3C3C41"/>
                </a:solidFill>
                <a:latin typeface="Segoe UI"/>
                <a:cs typeface="Segoe UI Semibold" panose="020B0702040204020203" pitchFamily="34" charset="0"/>
              </a:rPr>
              <a:t>replication, namespace, </a:t>
            </a:r>
            <a:r>
              <a:rPr lang="en-US" sz="800" i="1" spc="0" dirty="0" err="1">
                <a:solidFill>
                  <a:srgbClr val="3C3C41"/>
                </a:solidFill>
                <a:latin typeface="Segoe UI"/>
                <a:cs typeface="Segoe UI Semibold" panose="020B0702040204020203" pitchFamily="34" charset="0"/>
              </a:rPr>
              <a:t>serviceaccounts</a:t>
            </a:r>
            <a:r>
              <a:rPr lang="en-US" sz="800" i="1" spc="0" dirty="0">
                <a:solidFill>
                  <a:srgbClr val="3C3C41"/>
                </a:solidFill>
                <a:latin typeface="Segoe UI"/>
                <a:cs typeface="Segoe UI Semibold" panose="020B0702040204020203" pitchFamily="34" charset="0"/>
              </a:rPr>
              <a:t>, etc.</a:t>
            </a:r>
          </a:p>
        </p:txBody>
      </p:sp>
      <p:grpSp>
        <p:nvGrpSpPr>
          <p:cNvPr id="3" name="Group 2" descr="controller manager icon">
            <a:extLst>
              <a:ext uri="{FF2B5EF4-FFF2-40B4-BE49-F238E27FC236}">
                <a16:creationId xmlns:a16="http://schemas.microsoft.com/office/drawing/2014/main" id="{EC933554-DBE7-4E91-AF30-16BB85DDEB45}"/>
              </a:ext>
            </a:extLst>
          </p:cNvPr>
          <p:cNvGrpSpPr/>
          <p:nvPr/>
        </p:nvGrpSpPr>
        <p:grpSpPr>
          <a:xfrm>
            <a:off x="5351798" y="3931691"/>
            <a:ext cx="601401" cy="826201"/>
            <a:chOff x="5351673" y="3989077"/>
            <a:chExt cx="601487" cy="826319"/>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351673" y="3989077"/>
              <a:ext cx="601487"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385893" y="4281807"/>
              <a:ext cx="533589" cy="533589"/>
            </a:xfrm>
            <a:prstGeom prst="roundRect">
              <a:avLst>
                <a:gd name="adj" fmla="val 3125"/>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576275" y="4365721"/>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14340">
                <a:defRPr/>
              </a:pPr>
              <a:endParaRPr lang="en-US" sz="1801">
                <a:solidFill>
                  <a:srgbClr val="3C3C41"/>
                </a:solidFill>
                <a:latin typeface="Segoe UI"/>
              </a:endParaRPr>
            </a:p>
          </p:txBody>
        </p:sp>
      </p:grpSp>
      <p:grpSp>
        <p:nvGrpSpPr>
          <p:cNvPr id="2" name="Group 1" descr="scheduler icon">
            <a:extLst>
              <a:ext uri="{FF2B5EF4-FFF2-40B4-BE49-F238E27FC236}">
                <a16:creationId xmlns:a16="http://schemas.microsoft.com/office/drawing/2014/main" id="{76F14B6F-0362-4F33-A352-87C5BA496BC8}"/>
              </a:ext>
            </a:extLst>
          </p:cNvPr>
          <p:cNvGrpSpPr/>
          <p:nvPr/>
        </p:nvGrpSpPr>
        <p:grpSpPr>
          <a:xfrm>
            <a:off x="6476557" y="4053617"/>
            <a:ext cx="601401" cy="703092"/>
            <a:chOff x="6119748" y="4054909"/>
            <a:chExt cx="601487" cy="703191"/>
          </a:xfrm>
          <a:solidFill>
            <a:schemeClr val="bg2"/>
          </a:solidFill>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119748" y="4054909"/>
              <a:ext cx="601487" cy="123128"/>
            </a:xfrm>
            <a:prstGeom prst="rect">
              <a:avLst/>
            </a:prstGeom>
            <a:grp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153968" y="4224511"/>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256749" y="4334148"/>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grpFill/>
            <a:ln w="12700" cap="sq">
              <a:solidFill>
                <a:srgbClr val="000000"/>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1801">
                <a:solidFill>
                  <a:srgbClr val="3C3C41"/>
                </a:solidFill>
                <a:latin typeface="Segoe UI"/>
              </a:endParaRPr>
            </a:p>
          </p:txBody>
        </p:sp>
      </p:grpSp>
      <p:cxnSp>
        <p:nvCxnSpPr>
          <p:cNvPr id="95" name="Straight Arrow Connector 94">
            <a:extLst>
              <a:ext uri="{FF2B5EF4-FFF2-40B4-BE49-F238E27FC236}">
                <a16:creationId xmlns:a16="http://schemas.microsoft.com/office/drawing/2014/main" id="{85C08549-E819-44D1-839E-7D48F59B3CE6}"/>
              </a:ext>
              <a:ext uri="{C183D7F6-B498-43B3-948B-1728B52AA6E4}">
                <adec:decorative xmlns:adec="http://schemas.microsoft.com/office/drawing/2017/decorative" val="1"/>
              </a:ext>
            </a:extLst>
          </p:cNvPr>
          <p:cNvCxnSpPr>
            <a:cxnSpLocks/>
            <a:stCxn id="122" idx="2"/>
            <a:endCxn id="82" idx="0"/>
          </p:cNvCxnSpPr>
          <p:nvPr/>
        </p:nvCxnSpPr>
        <p:spPr>
          <a:xfrm>
            <a:off x="6212296" y="2153899"/>
            <a:ext cx="2583" cy="79651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 uri="{C183D7F6-B498-43B3-948B-1728B52AA6E4}">
                <adec:decorative xmlns:adec="http://schemas.microsoft.com/office/drawing/2017/decorative" val="1"/>
              </a:ext>
            </a:extLst>
          </p:cNvPr>
          <p:cNvCxnSpPr>
            <a:stCxn id="89" idx="3"/>
            <a:endCxn id="83" idx="2"/>
          </p:cNvCxnSpPr>
          <p:nvPr/>
        </p:nvCxnSpPr>
        <p:spPr>
          <a:xfrm flipV="1">
            <a:off x="5919524" y="3653504"/>
            <a:ext cx="182854" cy="83763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 uri="{C183D7F6-B498-43B3-948B-1728B52AA6E4}">
                <adec:decorative xmlns:adec="http://schemas.microsoft.com/office/drawing/2017/decorative" val="1"/>
              </a:ext>
            </a:extLst>
          </p:cNvPr>
          <p:cNvCxnSpPr>
            <a:cxnSpLocks/>
            <a:stCxn id="93" idx="1"/>
            <a:endCxn id="83" idx="2"/>
          </p:cNvCxnSpPr>
          <p:nvPr/>
        </p:nvCxnSpPr>
        <p:spPr>
          <a:xfrm rot="10800000">
            <a:off x="6327917" y="3653504"/>
            <a:ext cx="182854" cy="83644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852383FD-279C-41D3-B26F-88DF61A6EACF}"/>
              </a:ext>
              <a:ext uri="{C183D7F6-B498-43B3-948B-1728B52AA6E4}">
                <adec:decorative xmlns:adec="http://schemas.microsoft.com/office/drawing/2017/decorative" val="1"/>
              </a:ext>
            </a:extLst>
          </p:cNvPr>
          <p:cNvSpPr/>
          <p:nvPr/>
        </p:nvSpPr>
        <p:spPr bwMode="auto">
          <a:xfrm>
            <a:off x="6517462" y="5093347"/>
            <a:ext cx="533514" cy="533514"/>
          </a:xfrm>
          <a:prstGeom prst="roundRect">
            <a:avLst>
              <a:gd name="adj" fmla="val 3125"/>
            </a:avLst>
          </a:prstGeom>
          <a:solidFill>
            <a:schemeClr val="bg1">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02" name="Rectangle: Rounded Corners 101">
            <a:extLst>
              <a:ext uri="{FF2B5EF4-FFF2-40B4-BE49-F238E27FC236}">
                <a16:creationId xmlns:a16="http://schemas.microsoft.com/office/drawing/2014/main" id="{E2724135-1171-447A-856A-8623354EC119}"/>
              </a:ext>
              <a:ext uri="{C183D7F6-B498-43B3-948B-1728B52AA6E4}">
                <adec:decorative xmlns:adec="http://schemas.microsoft.com/office/drawing/2017/decorative" val="1"/>
              </a:ext>
            </a:extLst>
          </p:cNvPr>
          <p:cNvSpPr/>
          <p:nvPr/>
        </p:nvSpPr>
        <p:spPr bwMode="auto">
          <a:xfrm>
            <a:off x="6519080" y="5094964"/>
            <a:ext cx="530277" cy="530277"/>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9028BAEE-E33A-412D-8047-B9AEB4B76B11}"/>
              </a:ext>
            </a:extLst>
          </p:cNvPr>
          <p:cNvSpPr>
            <a:spLocks noChangeAspect="1" noEditPoints="1"/>
          </p:cNvSpPr>
          <p:nvPr/>
        </p:nvSpPr>
        <p:spPr bwMode="auto">
          <a:xfrm>
            <a:off x="6663135" y="5202712"/>
            <a:ext cx="242168" cy="31477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1801">
              <a:solidFill>
                <a:srgbClr val="505050"/>
              </a:solidFill>
              <a:latin typeface="Segoe UI"/>
            </a:endParaRPr>
          </a:p>
        </p:txBody>
      </p:sp>
      <p:sp>
        <p:nvSpPr>
          <p:cNvPr id="100" name="Title 1">
            <a:extLst>
              <a:ext uri="{FF2B5EF4-FFF2-40B4-BE49-F238E27FC236}">
                <a16:creationId xmlns:a16="http://schemas.microsoft.com/office/drawing/2014/main" id="{DB54375D-565E-4C05-B1A1-0433E9CF7039}"/>
              </a:ext>
            </a:extLst>
          </p:cNvPr>
          <p:cNvSpPr txBox="1">
            <a:spLocks/>
          </p:cNvSpPr>
          <p:nvPr/>
        </p:nvSpPr>
        <p:spPr>
          <a:xfrm>
            <a:off x="6601925" y="4925358"/>
            <a:ext cx="3645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err="1">
                <a:solidFill>
                  <a:srgbClr val="3C3C41"/>
                </a:solidFill>
                <a:latin typeface="Segoe UI Semibold" panose="020B0702040204020203" pitchFamily="34" charset="0"/>
                <a:cs typeface="Segoe UI Semibold" panose="020B0702040204020203" pitchFamily="34" charset="0"/>
              </a:rPr>
              <a:t>etcd</a:t>
            </a:r>
            <a:endParaRPr lang="en-US" sz="800" spc="0" dirty="0">
              <a:solidFill>
                <a:srgbClr val="3C3C41"/>
              </a:solidFill>
              <a:latin typeface="Segoe UI Semibold" panose="020B0702040204020203" pitchFamily="34" charset="0"/>
              <a:cs typeface="Segoe UI Semibold" panose="020B0702040204020203" pitchFamily="34" charset="0"/>
            </a:endParaRPr>
          </a:p>
        </p:txBody>
      </p:sp>
      <p:sp>
        <p:nvSpPr>
          <p:cNvPr id="105" name="Rectangle: Rounded Corners 104">
            <a:extLst>
              <a:ext uri="{FF2B5EF4-FFF2-40B4-BE49-F238E27FC236}">
                <a16:creationId xmlns:a16="http://schemas.microsoft.com/office/drawing/2014/main" id="{658B2FEB-D5C2-4DAE-88D6-1A4BD13BBBC4}"/>
              </a:ext>
              <a:ext uri="{C183D7F6-B498-43B3-948B-1728B52AA6E4}">
                <adec:decorative xmlns:adec="http://schemas.microsoft.com/office/drawing/2017/decorative" val="1"/>
              </a:ext>
            </a:extLst>
          </p:cNvPr>
          <p:cNvSpPr/>
          <p:nvPr/>
        </p:nvSpPr>
        <p:spPr bwMode="auto">
          <a:xfrm>
            <a:off x="6791749" y="5331148"/>
            <a:ext cx="533514" cy="533514"/>
          </a:xfrm>
          <a:prstGeom prst="roundRect">
            <a:avLst>
              <a:gd name="adj" fmla="val 3125"/>
            </a:avLst>
          </a:prstGeom>
          <a:solidFill>
            <a:schemeClr val="bg1">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 uri="{C183D7F6-B498-43B3-948B-1728B52AA6E4}">
                <adec:decorative xmlns:adec="http://schemas.microsoft.com/office/drawing/2017/decorative" val="1"/>
              </a:ext>
            </a:extLst>
          </p:cNvPr>
          <p:cNvSpPr/>
          <p:nvPr/>
        </p:nvSpPr>
        <p:spPr bwMode="auto">
          <a:xfrm>
            <a:off x="6793366" y="5332766"/>
            <a:ext cx="530277" cy="530277"/>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6937421" y="5440515"/>
            <a:ext cx="242168" cy="31477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1801">
              <a:solidFill>
                <a:srgbClr val="505050"/>
              </a:solidFill>
              <a:latin typeface="Segoe UI"/>
            </a:endParaRPr>
          </a:p>
        </p:txBody>
      </p:sp>
      <p:sp>
        <p:nvSpPr>
          <p:cNvPr id="109" name="Rectangle: Rounded Corners 108">
            <a:extLst>
              <a:ext uri="{FF2B5EF4-FFF2-40B4-BE49-F238E27FC236}">
                <a16:creationId xmlns:a16="http://schemas.microsoft.com/office/drawing/2014/main" id="{C10E84FF-DC8E-4666-B90E-669992189785}"/>
              </a:ext>
              <a:ext uri="{C183D7F6-B498-43B3-948B-1728B52AA6E4}">
                <adec:decorative xmlns:adec="http://schemas.microsoft.com/office/drawing/2017/decorative" val="1"/>
              </a:ext>
            </a:extLst>
          </p:cNvPr>
          <p:cNvSpPr/>
          <p:nvPr/>
        </p:nvSpPr>
        <p:spPr bwMode="auto">
          <a:xfrm>
            <a:off x="7066035" y="5568950"/>
            <a:ext cx="533514" cy="533514"/>
          </a:xfrm>
          <a:prstGeom prst="roundRect">
            <a:avLst>
              <a:gd name="adj" fmla="val 3125"/>
            </a:avLst>
          </a:prstGeom>
          <a:solidFill>
            <a:schemeClr val="bg2">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10" name="Rectangle: Rounded Corners 109">
            <a:extLst>
              <a:ext uri="{FF2B5EF4-FFF2-40B4-BE49-F238E27FC236}">
                <a16:creationId xmlns:a16="http://schemas.microsoft.com/office/drawing/2014/main" id="{91B2C3DE-4F31-4033-89BC-EEC007186656}"/>
              </a:ext>
              <a:ext uri="{C183D7F6-B498-43B3-948B-1728B52AA6E4}">
                <adec:decorative xmlns:adec="http://schemas.microsoft.com/office/drawing/2017/decorative" val="1"/>
              </a:ext>
            </a:extLst>
          </p:cNvPr>
          <p:cNvSpPr/>
          <p:nvPr/>
        </p:nvSpPr>
        <p:spPr bwMode="auto">
          <a:xfrm>
            <a:off x="7067652" y="5570567"/>
            <a:ext cx="530277" cy="530277"/>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741E7446-75B5-42FD-852B-F818B72CD1C8}"/>
              </a:ext>
            </a:extLst>
          </p:cNvPr>
          <p:cNvSpPr>
            <a:spLocks noChangeAspect="1" noEditPoints="1"/>
          </p:cNvSpPr>
          <p:nvPr/>
        </p:nvSpPr>
        <p:spPr bwMode="auto">
          <a:xfrm>
            <a:off x="7211706" y="5678316"/>
            <a:ext cx="242168" cy="31477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1801">
              <a:solidFill>
                <a:srgbClr val="505050"/>
              </a:solidFill>
              <a:latin typeface="Segoe UI"/>
            </a:endParaRPr>
          </a:p>
        </p:txBody>
      </p:sp>
      <p:cxnSp>
        <p:nvCxnSpPr>
          <p:cNvPr id="112" name="Connector: Elbow 111">
            <a:extLst>
              <a:ext uri="{FF2B5EF4-FFF2-40B4-BE49-F238E27FC236}">
                <a16:creationId xmlns:a16="http://schemas.microsoft.com/office/drawing/2014/main" id="{D1238557-9C1F-4FD1-AF71-F6E5404D8AF8}"/>
              </a:ext>
              <a:ext uri="{C183D7F6-B498-43B3-948B-1728B52AA6E4}">
                <adec:decorative xmlns:adec="http://schemas.microsoft.com/office/drawing/2017/decorative" val="1"/>
              </a:ext>
            </a:extLst>
          </p:cNvPr>
          <p:cNvCxnSpPr>
            <a:stCxn id="83" idx="3"/>
            <a:endCxn id="105" idx="0"/>
          </p:cNvCxnSpPr>
          <p:nvPr/>
        </p:nvCxnSpPr>
        <p:spPr>
          <a:xfrm>
            <a:off x="6481906" y="3386748"/>
            <a:ext cx="731416" cy="194440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5033281" y="2543283"/>
            <a:ext cx="169693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1000" spc="0" dirty="0">
                <a:solidFill>
                  <a:srgbClr val="3C3C41"/>
                </a:solidFill>
                <a:latin typeface="Segoe UI Semibold" panose="020B0702040204020203" pitchFamily="34" charset="0"/>
                <a:cs typeface="Segoe UI Semibold" panose="020B0702040204020203" pitchFamily="34" charset="0"/>
              </a:rPr>
              <a:t>Control plane</a:t>
            </a:r>
          </a:p>
        </p:txBody>
      </p:sp>
      <p:sp>
        <p:nvSpPr>
          <p:cNvPr id="114" name="Rectangle: Rounded Corners 113">
            <a:extLst>
              <a:ext uri="{FF2B5EF4-FFF2-40B4-BE49-F238E27FC236}">
                <a16:creationId xmlns:a16="http://schemas.microsoft.com/office/drawing/2014/main" id="{941CD316-C0F2-4DC7-AB64-CE00E525E63B}"/>
              </a:ext>
              <a:ext uri="{C183D7F6-B498-43B3-948B-1728B52AA6E4}">
                <adec:decorative xmlns:adec="http://schemas.microsoft.com/office/drawing/2017/decorative" val="1"/>
              </a:ext>
            </a:extLst>
          </p:cNvPr>
          <p:cNvSpPr/>
          <p:nvPr/>
        </p:nvSpPr>
        <p:spPr bwMode="auto">
          <a:xfrm>
            <a:off x="8097625" y="1581532"/>
            <a:ext cx="2565825" cy="2318776"/>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8097625" y="1385221"/>
            <a:ext cx="169693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1000" spc="0" dirty="0">
                <a:solidFill>
                  <a:srgbClr val="3C3C41"/>
                </a:solidFill>
                <a:latin typeface="Segoe UI Semibold" panose="020B0702040204020203" pitchFamily="34" charset="0"/>
                <a:cs typeface="Segoe UI Semibold" panose="020B0702040204020203" pitchFamily="34" charset="0"/>
              </a:rPr>
              <a:t>Agent node</a:t>
            </a:r>
          </a:p>
        </p:txBody>
      </p:sp>
      <p:grpSp>
        <p:nvGrpSpPr>
          <p:cNvPr id="13" name="Group 12" descr="kube-proxy icon">
            <a:extLst>
              <a:ext uri="{FF2B5EF4-FFF2-40B4-BE49-F238E27FC236}">
                <a16:creationId xmlns:a16="http://schemas.microsoft.com/office/drawing/2014/main" id="{818EE57E-C6F0-4EAA-9173-530C5FACB70B}"/>
              </a:ext>
            </a:extLst>
          </p:cNvPr>
          <p:cNvGrpSpPr/>
          <p:nvPr/>
        </p:nvGrpSpPr>
        <p:grpSpPr>
          <a:xfrm>
            <a:off x="9580665" y="1674445"/>
            <a:ext cx="601401" cy="703092"/>
            <a:chOff x="9224296" y="1534730"/>
            <a:chExt cx="601487" cy="703191"/>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258516" y="1704332"/>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362221" y="1807997"/>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900">
                <a:solidFill>
                  <a:srgbClr val="3C3C41"/>
                </a:solidFill>
                <a:latin typeface="Segoe UI"/>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224296" y="1534730"/>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err="1">
                  <a:solidFill>
                    <a:srgbClr val="3C3C41"/>
                  </a:solidFill>
                  <a:latin typeface="Segoe UI Semibold" panose="020B0702040204020203" pitchFamily="34" charset="0"/>
                  <a:cs typeface="Segoe UI Semibold" panose="020B0702040204020203" pitchFamily="34" charset="0"/>
                </a:rPr>
                <a:t>kube</a:t>
              </a:r>
              <a:r>
                <a:rPr lang="en-US" sz="800" spc="0" dirty="0">
                  <a:solidFill>
                    <a:srgbClr val="3C3C41"/>
                  </a:solidFill>
                  <a:latin typeface="Segoe UI Semibold" panose="020B0702040204020203" pitchFamily="34" charset="0"/>
                  <a:cs typeface="Segoe UI Semibold" panose="020B0702040204020203" pitchFamily="34" charset="0"/>
                </a:rPr>
                <a:t>-proxy</a:t>
              </a:r>
            </a:p>
          </p:txBody>
        </p:sp>
      </p:grpSp>
      <p:grpSp>
        <p:nvGrpSpPr>
          <p:cNvPr id="15" name="Group 14">
            <a:extLst>
              <a:ext uri="{FF2B5EF4-FFF2-40B4-BE49-F238E27FC236}">
                <a16:creationId xmlns:a16="http://schemas.microsoft.com/office/drawing/2014/main" id="{B6DDAC32-AF26-4E69-9C60-9E2EF393A9A6}"/>
              </a:ext>
              <a:ext uri="{C183D7F6-B498-43B3-948B-1728B52AA6E4}">
                <adec:decorative xmlns:adec="http://schemas.microsoft.com/office/drawing/2017/decorative" val="1"/>
              </a:ext>
            </a:extLst>
          </p:cNvPr>
          <p:cNvGrpSpPr/>
          <p:nvPr/>
        </p:nvGrpSpPr>
        <p:grpSpPr>
          <a:xfrm>
            <a:off x="8230144" y="2437673"/>
            <a:ext cx="2300787" cy="1306642"/>
            <a:chOff x="7873584" y="2298068"/>
            <a:chExt cx="2301114" cy="1306828"/>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7873584" y="2595157"/>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7873585" y="2298068"/>
              <a:ext cx="503024"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Container runtime</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7993662" y="2913258"/>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086465" y="2913258"/>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7993662" y="2740019"/>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Pods</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086466" y="2740019"/>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Pods</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176996" y="29660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269800" y="29660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Containers</a:t>
              </a:r>
            </a:p>
          </p:txBody>
        </p:sp>
        <p:sp>
          <p:nvSpPr>
            <p:cNvPr id="140" name="Freeform: Shape 139">
              <a:extLst>
                <a:ext uri="{FF2B5EF4-FFF2-40B4-BE49-F238E27FC236}">
                  <a16:creationId xmlns:a16="http://schemas.microsoft.com/office/drawing/2014/main" id="{BA682CA3-FD9F-4F97-BCB6-1C530E9A1E4C}"/>
                </a:ext>
              </a:extLst>
            </p:cNvPr>
            <p:cNvSpPr/>
            <p:nvPr/>
          </p:nvSpPr>
          <p:spPr>
            <a:xfrm>
              <a:off x="8140720"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8386292"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8631863"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137" name="Freeform: Shape 136">
              <a:extLst>
                <a:ext uri="{FF2B5EF4-FFF2-40B4-BE49-F238E27FC236}">
                  <a16:creationId xmlns:a16="http://schemas.microsoft.com/office/drawing/2014/main" id="{458F0F0A-00F0-4078-B348-0766BF993CA8}"/>
                </a:ext>
              </a:extLst>
            </p:cNvPr>
            <p:cNvSpPr/>
            <p:nvPr/>
          </p:nvSpPr>
          <p:spPr>
            <a:xfrm>
              <a:off x="9233523"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479095"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724666"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grpSp>
      <p:cxnSp>
        <p:nvCxnSpPr>
          <p:cNvPr id="143" name="Straight Arrow Connector 142">
            <a:extLst>
              <a:ext uri="{FF2B5EF4-FFF2-40B4-BE49-F238E27FC236}">
                <a16:creationId xmlns:a16="http://schemas.microsoft.com/office/drawing/2014/main" id="{1BF8CAB3-AC9C-46FA-9EC2-DCF992456892}"/>
              </a:ext>
              <a:ext uri="{C183D7F6-B498-43B3-948B-1728B52AA6E4}">
                <adec:decorative xmlns:adec="http://schemas.microsoft.com/office/drawing/2017/decorative" val="1"/>
              </a:ext>
            </a:extLst>
          </p:cNvPr>
          <p:cNvCxnSpPr>
            <a:cxnSpLocks/>
          </p:cNvCxnSpPr>
          <p:nvPr/>
        </p:nvCxnSpPr>
        <p:spPr>
          <a:xfrm flipH="1">
            <a:off x="8835090" y="2377536"/>
            <a:ext cx="1" cy="73141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 uri="{C183D7F6-B498-43B3-948B-1728B52AA6E4}">
                <adec:decorative xmlns:adec="http://schemas.microsoft.com/office/drawing/2017/decorative" val="1"/>
              </a:ext>
            </a:extLst>
          </p:cNvPr>
          <p:cNvCxnSpPr>
            <a:cxnSpLocks/>
          </p:cNvCxnSpPr>
          <p:nvPr/>
        </p:nvCxnSpPr>
        <p:spPr>
          <a:xfrm flipH="1">
            <a:off x="9925845" y="2377536"/>
            <a:ext cx="1" cy="6344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 uri="{C183D7F6-B498-43B3-948B-1728B52AA6E4}">
                <adec:decorative xmlns:adec="http://schemas.microsoft.com/office/drawing/2017/decorative" val="1"/>
              </a:ext>
            </a:extLst>
          </p:cNvPr>
          <p:cNvCxnSpPr>
            <a:cxnSpLocks/>
          </p:cNvCxnSpPr>
          <p:nvPr/>
        </p:nvCxnSpPr>
        <p:spPr>
          <a:xfrm rot="16200000" flipH="1">
            <a:off x="8959361" y="2298156"/>
            <a:ext cx="728085" cy="88684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 uri="{C183D7F6-B498-43B3-948B-1728B52AA6E4}">
                <adec:decorative xmlns:adec="http://schemas.microsoft.com/office/drawing/2017/decorative" val="1"/>
              </a:ext>
            </a:extLst>
          </p:cNvPr>
          <p:cNvCxnSpPr>
            <a:cxnSpLocks/>
          </p:cNvCxnSpPr>
          <p:nvPr/>
        </p:nvCxnSpPr>
        <p:spPr>
          <a:xfrm rot="5400000">
            <a:off x="9121357" y="2249539"/>
            <a:ext cx="630847" cy="88684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 uri="{C183D7F6-B498-43B3-948B-1728B52AA6E4}">
                <adec:decorative xmlns:adec="http://schemas.microsoft.com/office/drawing/2017/decorative" val="1"/>
              </a:ext>
            </a:extLst>
          </p:cNvPr>
          <p:cNvSpPr/>
          <p:nvPr/>
        </p:nvSpPr>
        <p:spPr bwMode="auto">
          <a:xfrm>
            <a:off x="8097625" y="4207360"/>
            <a:ext cx="2565825" cy="23187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8097625" y="4011049"/>
            <a:ext cx="169693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1000" spc="0" dirty="0">
                <a:solidFill>
                  <a:srgbClr val="3C3C41"/>
                </a:solidFill>
                <a:latin typeface="Segoe UI Semibold" panose="020B0702040204020203" pitchFamily="34" charset="0"/>
                <a:cs typeface="Segoe UI Semibold" panose="020B0702040204020203" pitchFamily="34" charset="0"/>
              </a:rPr>
              <a:t>Agent node</a:t>
            </a:r>
          </a:p>
        </p:txBody>
      </p:sp>
      <p:grpSp>
        <p:nvGrpSpPr>
          <p:cNvPr id="14" name="Group 13" descr="kube-proxy">
            <a:extLst>
              <a:ext uri="{FF2B5EF4-FFF2-40B4-BE49-F238E27FC236}">
                <a16:creationId xmlns:a16="http://schemas.microsoft.com/office/drawing/2014/main" id="{F9AC581B-0A14-4888-BBD5-63A28F341C5C}"/>
              </a:ext>
            </a:extLst>
          </p:cNvPr>
          <p:cNvGrpSpPr/>
          <p:nvPr/>
        </p:nvGrpSpPr>
        <p:grpSpPr>
          <a:xfrm>
            <a:off x="9580665" y="4300274"/>
            <a:ext cx="601401" cy="703092"/>
            <a:chOff x="9224296" y="4442271"/>
            <a:chExt cx="601487" cy="703191"/>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258516" y="461187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362221" y="471553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900">
                <a:solidFill>
                  <a:srgbClr val="3C3C41"/>
                </a:solidFill>
                <a:latin typeface="Segoe UI"/>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224296" y="4442271"/>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err="1">
                  <a:solidFill>
                    <a:srgbClr val="3C3C41"/>
                  </a:solidFill>
                  <a:latin typeface="Segoe UI Semibold" panose="020B0702040204020203" pitchFamily="34" charset="0"/>
                  <a:cs typeface="Segoe UI Semibold" panose="020B0702040204020203" pitchFamily="34" charset="0"/>
                </a:rPr>
                <a:t>kube</a:t>
              </a:r>
              <a:r>
                <a:rPr lang="en-US" sz="800" spc="0" dirty="0">
                  <a:solidFill>
                    <a:srgbClr val="3C3C41"/>
                  </a:solidFill>
                  <a:latin typeface="Segoe UI Semibold" panose="020B0702040204020203" pitchFamily="34" charset="0"/>
                  <a:cs typeface="Segoe UI Semibold" panose="020B0702040204020203" pitchFamily="34" charset="0"/>
                </a:rPr>
                <a:t>-proxy</a:t>
              </a:r>
            </a:p>
          </p:txBody>
        </p:sp>
      </p:grpSp>
      <p:grpSp>
        <p:nvGrpSpPr>
          <p:cNvPr id="16" name="Group 15">
            <a:extLst>
              <a:ext uri="{FF2B5EF4-FFF2-40B4-BE49-F238E27FC236}">
                <a16:creationId xmlns:a16="http://schemas.microsoft.com/office/drawing/2014/main" id="{907ACC63-E1AE-40A2-A167-665AF37D3BE9}"/>
              </a:ext>
              <a:ext uri="{C183D7F6-B498-43B3-948B-1728B52AA6E4}">
                <adec:decorative xmlns:adec="http://schemas.microsoft.com/office/drawing/2017/decorative" val="1"/>
              </a:ext>
            </a:extLst>
          </p:cNvPr>
          <p:cNvGrpSpPr/>
          <p:nvPr/>
        </p:nvGrpSpPr>
        <p:grpSpPr>
          <a:xfrm>
            <a:off x="8228071" y="5063501"/>
            <a:ext cx="2302860" cy="1306642"/>
            <a:chOff x="7871511" y="5205609"/>
            <a:chExt cx="2303187" cy="1306828"/>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7873584" y="550269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7871511" y="5205609"/>
              <a:ext cx="505099"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Container runtime</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7993662" y="582079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086465" y="582079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dirty="0">
                <a:solidFill>
                  <a:srgbClr val="3C3C41"/>
                </a:solidFill>
                <a:latin typeface="Segoe UI"/>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7993662" y="5647560"/>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Pods</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086465" y="5647560"/>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Pods</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176998" y="5873632"/>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269800" y="5873632"/>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Containers</a:t>
              </a:r>
            </a:p>
          </p:txBody>
        </p:sp>
        <p:sp>
          <p:nvSpPr>
            <p:cNvPr id="173" name="Freeform: Shape 172">
              <a:extLst>
                <a:ext uri="{FF2B5EF4-FFF2-40B4-BE49-F238E27FC236}">
                  <a16:creationId xmlns:a16="http://schemas.microsoft.com/office/drawing/2014/main" id="{C03E8594-9F9D-4B54-B1D7-AA4F26194086}"/>
                </a:ext>
              </a:extLst>
            </p:cNvPr>
            <p:cNvSpPr/>
            <p:nvPr/>
          </p:nvSpPr>
          <p:spPr>
            <a:xfrm>
              <a:off x="8140720"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8386292"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8631863"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170" name="Freeform: Shape 169">
              <a:extLst>
                <a:ext uri="{FF2B5EF4-FFF2-40B4-BE49-F238E27FC236}">
                  <a16:creationId xmlns:a16="http://schemas.microsoft.com/office/drawing/2014/main" id="{4B389378-BF10-4E19-81A8-50FFF0D20683}"/>
                </a:ext>
              </a:extLst>
            </p:cNvPr>
            <p:cNvSpPr/>
            <p:nvPr/>
          </p:nvSpPr>
          <p:spPr>
            <a:xfrm>
              <a:off x="9233523"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479095"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724666"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grpSp>
      <p:cxnSp>
        <p:nvCxnSpPr>
          <p:cNvPr id="176" name="Straight Arrow Connector 175">
            <a:extLst>
              <a:ext uri="{FF2B5EF4-FFF2-40B4-BE49-F238E27FC236}">
                <a16:creationId xmlns:a16="http://schemas.microsoft.com/office/drawing/2014/main" id="{ACCD2627-A4D9-4EEF-90FE-CFEF4171350F}"/>
              </a:ext>
              <a:ext uri="{C183D7F6-B498-43B3-948B-1728B52AA6E4}">
                <adec:decorative xmlns:adec="http://schemas.microsoft.com/office/drawing/2017/decorative" val="1"/>
              </a:ext>
            </a:extLst>
          </p:cNvPr>
          <p:cNvCxnSpPr>
            <a:cxnSpLocks/>
          </p:cNvCxnSpPr>
          <p:nvPr/>
        </p:nvCxnSpPr>
        <p:spPr>
          <a:xfrm flipH="1">
            <a:off x="8832172" y="5003366"/>
            <a:ext cx="1" cy="73141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 uri="{C183D7F6-B498-43B3-948B-1728B52AA6E4}">
                <adec:decorative xmlns:adec="http://schemas.microsoft.com/office/drawing/2017/decorative" val="1"/>
              </a:ext>
            </a:extLst>
          </p:cNvPr>
          <p:cNvCxnSpPr>
            <a:cxnSpLocks/>
          </p:cNvCxnSpPr>
          <p:nvPr/>
        </p:nvCxnSpPr>
        <p:spPr>
          <a:xfrm flipH="1">
            <a:off x="9925841" y="5003365"/>
            <a:ext cx="1" cy="6344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 uri="{C183D7F6-B498-43B3-948B-1728B52AA6E4}">
                <adec:decorative xmlns:adec="http://schemas.microsoft.com/office/drawing/2017/decorative" val="1"/>
              </a:ext>
            </a:extLst>
          </p:cNvPr>
          <p:cNvCxnSpPr>
            <a:cxnSpLocks/>
          </p:cNvCxnSpPr>
          <p:nvPr/>
        </p:nvCxnSpPr>
        <p:spPr>
          <a:xfrm rot="16200000" flipH="1">
            <a:off x="8959361" y="4923985"/>
            <a:ext cx="728085" cy="88684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 uri="{C183D7F6-B498-43B3-948B-1728B52AA6E4}">
                <adec:decorative xmlns:adec="http://schemas.microsoft.com/office/drawing/2017/decorative" val="1"/>
              </a:ext>
            </a:extLst>
          </p:cNvPr>
          <p:cNvCxnSpPr>
            <a:cxnSpLocks/>
          </p:cNvCxnSpPr>
          <p:nvPr/>
        </p:nvCxnSpPr>
        <p:spPr>
          <a:xfrm rot="5400000">
            <a:off x="9121357" y="4875367"/>
            <a:ext cx="630847" cy="88684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84D0993-01B5-407D-A48E-2C35BD74A726}"/>
              </a:ext>
              <a:ext uri="{C183D7F6-B498-43B3-948B-1728B52AA6E4}">
                <adec:decorative xmlns:adec="http://schemas.microsoft.com/office/drawing/2017/decorative" val="1"/>
              </a:ext>
            </a:extLst>
          </p:cNvPr>
          <p:cNvCxnSpPr>
            <a:cxnSpLocks/>
            <a:endCxn id="117" idx="1"/>
          </p:cNvCxnSpPr>
          <p:nvPr/>
        </p:nvCxnSpPr>
        <p:spPr>
          <a:xfrm flipV="1">
            <a:off x="6481905" y="2110780"/>
            <a:ext cx="2131320" cy="1119648"/>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1B9354E-03D5-4143-9ACC-48519E22A872}"/>
              </a:ext>
              <a:ext uri="{C183D7F6-B498-43B3-948B-1728B52AA6E4}">
                <adec:decorative xmlns:adec="http://schemas.microsoft.com/office/drawing/2017/decorative" val="1"/>
              </a:ext>
            </a:extLst>
          </p:cNvPr>
          <p:cNvCxnSpPr>
            <a:cxnSpLocks/>
            <a:endCxn id="150" idx="1"/>
          </p:cNvCxnSpPr>
          <p:nvPr/>
        </p:nvCxnSpPr>
        <p:spPr>
          <a:xfrm>
            <a:off x="6481905" y="3538897"/>
            <a:ext cx="2131320" cy="1197711"/>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descr="internet icon">
            <a:extLst>
              <a:ext uri="{FF2B5EF4-FFF2-40B4-BE49-F238E27FC236}">
                <a16:creationId xmlns:a16="http://schemas.microsoft.com/office/drawing/2014/main" id="{2049839D-7166-4F5A-A7AD-04E355978EA6}"/>
              </a:ext>
            </a:extLst>
          </p:cNvPr>
          <p:cNvGrpSpPr/>
          <p:nvPr/>
        </p:nvGrpSpPr>
        <p:grpSpPr>
          <a:xfrm>
            <a:off x="11062905" y="1581508"/>
            <a:ext cx="914271" cy="568311"/>
            <a:chOff x="10706748" y="1441780"/>
            <a:chExt cx="914400" cy="568392"/>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10981771" y="1644412"/>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14340">
                <a:defRPr/>
              </a:pPr>
              <a:endParaRPr lang="en-US" sz="900">
                <a:solidFill>
                  <a:srgbClr val="3C3C41"/>
                </a:solidFill>
                <a:latin typeface="Segoe UI"/>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10706748" y="1441780"/>
              <a:ext cx="914400"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1000" spc="0" dirty="0">
                  <a:solidFill>
                    <a:srgbClr val="3C3C41"/>
                  </a:solidFill>
                  <a:latin typeface="Segoe UI Semibold" panose="020B0702040204020203" pitchFamily="34" charset="0"/>
                  <a:cs typeface="Segoe UI Semibold" panose="020B0702040204020203" pitchFamily="34" charset="0"/>
                </a:rPr>
                <a:t>Internet</a:t>
              </a:r>
            </a:p>
          </p:txBody>
        </p:sp>
      </p:grpSp>
      <p:cxnSp>
        <p:nvCxnSpPr>
          <p:cNvPr id="5" name="Straight Arrow Connector 4">
            <a:extLst>
              <a:ext uri="{FF2B5EF4-FFF2-40B4-BE49-F238E27FC236}">
                <a16:creationId xmlns:a16="http://schemas.microsoft.com/office/drawing/2014/main" id="{479D2B41-EDC5-48FE-9EBF-2C74E1679BC2}"/>
              </a:ext>
              <a:ext uri="{C183D7F6-B498-43B3-948B-1728B52AA6E4}">
                <adec:decorative xmlns:adec="http://schemas.microsoft.com/office/drawing/2017/decorative" val="1"/>
              </a:ext>
            </a:extLst>
          </p:cNvPr>
          <p:cNvCxnSpPr>
            <a:cxnSpLocks/>
            <a:stCxn id="184" idx="0"/>
          </p:cNvCxnSpPr>
          <p:nvPr/>
        </p:nvCxnSpPr>
        <p:spPr>
          <a:xfrm flipH="1">
            <a:off x="10463069" y="1967511"/>
            <a:ext cx="87482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descr="internet icon">
            <a:extLst>
              <a:ext uri="{FF2B5EF4-FFF2-40B4-BE49-F238E27FC236}">
                <a16:creationId xmlns:a16="http://schemas.microsoft.com/office/drawing/2014/main" id="{05F0AF33-03E8-4E3A-B62F-8E8023ABB485}"/>
              </a:ext>
            </a:extLst>
          </p:cNvPr>
          <p:cNvGrpSpPr/>
          <p:nvPr/>
        </p:nvGrpSpPr>
        <p:grpSpPr>
          <a:xfrm>
            <a:off x="11062905" y="4207338"/>
            <a:ext cx="914271" cy="568311"/>
            <a:chOff x="10706748" y="4349321"/>
            <a:chExt cx="914400" cy="568392"/>
          </a:xfrm>
        </p:grpSpPr>
        <p:sp>
          <p:nvSpPr>
            <p:cNvPr id="195" name="globe_2" title="Icon of a sphere made of lines">
              <a:extLst>
                <a:ext uri="{FF2B5EF4-FFF2-40B4-BE49-F238E27FC236}">
                  <a16:creationId xmlns:a16="http://schemas.microsoft.com/office/drawing/2014/main" id="{54EAFA06-EC27-463D-BB1E-BE2D650EBCA5}"/>
                </a:ext>
              </a:extLst>
            </p:cNvPr>
            <p:cNvSpPr>
              <a:spLocks noChangeAspect="1" noEditPoints="1"/>
            </p:cNvSpPr>
            <p:nvPr/>
          </p:nvSpPr>
          <p:spPr bwMode="auto">
            <a:xfrm>
              <a:off x="10981771" y="4551953"/>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14340">
                <a:defRPr/>
              </a:pPr>
              <a:endParaRPr lang="en-US" sz="900">
                <a:solidFill>
                  <a:srgbClr val="3C3C41"/>
                </a:solidFill>
                <a:latin typeface="Segoe UI"/>
              </a:endParaRPr>
            </a:p>
          </p:txBody>
        </p:sp>
        <p:sp>
          <p:nvSpPr>
            <p:cNvPr id="196" name="Title 1">
              <a:extLst>
                <a:ext uri="{FF2B5EF4-FFF2-40B4-BE49-F238E27FC236}">
                  <a16:creationId xmlns:a16="http://schemas.microsoft.com/office/drawing/2014/main" id="{021A644E-AC3C-46C0-9572-CABB2639C883}"/>
                </a:ext>
              </a:extLst>
            </p:cNvPr>
            <p:cNvSpPr txBox="1">
              <a:spLocks/>
            </p:cNvSpPr>
            <p:nvPr/>
          </p:nvSpPr>
          <p:spPr>
            <a:xfrm>
              <a:off x="10706748" y="4349321"/>
              <a:ext cx="914400"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1000" spc="0">
                  <a:solidFill>
                    <a:srgbClr val="3C3C41"/>
                  </a:solidFill>
                  <a:latin typeface="Segoe UI Semibold" panose="020B0702040204020203" pitchFamily="34" charset="0"/>
                  <a:cs typeface="Segoe UI Semibold" panose="020B0702040204020203" pitchFamily="34" charset="0"/>
                </a:rPr>
                <a:t>Internet</a:t>
              </a:r>
            </a:p>
          </p:txBody>
        </p:sp>
      </p:grpSp>
      <p:cxnSp>
        <p:nvCxnSpPr>
          <p:cNvPr id="194" name="Straight Arrow Connector 193">
            <a:extLst>
              <a:ext uri="{FF2B5EF4-FFF2-40B4-BE49-F238E27FC236}">
                <a16:creationId xmlns:a16="http://schemas.microsoft.com/office/drawing/2014/main" id="{C99936B2-B0AC-4071-9FBA-FAC40F081ED5}"/>
              </a:ext>
              <a:ext uri="{C183D7F6-B498-43B3-948B-1728B52AA6E4}">
                <adec:decorative xmlns:adec="http://schemas.microsoft.com/office/drawing/2017/decorative" val="1"/>
              </a:ext>
            </a:extLst>
          </p:cNvPr>
          <p:cNvCxnSpPr>
            <a:cxnSpLocks/>
            <a:stCxn id="195" idx="0"/>
          </p:cNvCxnSpPr>
          <p:nvPr/>
        </p:nvCxnSpPr>
        <p:spPr>
          <a:xfrm flipH="1">
            <a:off x="10463069" y="4593340"/>
            <a:ext cx="87482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7" descr="user icon">
            <a:extLst>
              <a:ext uri="{FF2B5EF4-FFF2-40B4-BE49-F238E27FC236}">
                <a16:creationId xmlns:a16="http://schemas.microsoft.com/office/drawing/2014/main" id="{CA3F7BD1-916B-4BF4-9D91-D0F16891C9F7}"/>
              </a:ext>
            </a:extLst>
          </p:cNvPr>
          <p:cNvGrpSpPr/>
          <p:nvPr/>
        </p:nvGrpSpPr>
        <p:grpSpPr>
          <a:xfrm>
            <a:off x="5856139" y="1303998"/>
            <a:ext cx="717479" cy="849901"/>
            <a:chOff x="5499242" y="1304901"/>
            <a:chExt cx="717581" cy="850021"/>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5499242" y="1304901"/>
              <a:ext cx="717581"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32">
                <a:lnSpc>
                  <a:spcPct val="100000"/>
                </a:lnSpc>
                <a:defRPr/>
              </a:pPr>
              <a:r>
                <a:rPr lang="en-US" sz="1000" spc="0" dirty="0">
                  <a:solidFill>
                    <a:srgbClr val="3C3C41"/>
                  </a:solidFill>
                  <a:latin typeface="Segoe UI Semibold" panose="020B0702040204020203" pitchFamily="34" charset="0"/>
                  <a:cs typeface="Segoe UI Semibold" panose="020B0702040204020203" pitchFamily="34" charset="0"/>
                </a:rPr>
                <a:t>User</a:t>
              </a:r>
            </a:p>
          </p:txBody>
        </p:sp>
        <p:sp>
          <p:nvSpPr>
            <p:cNvPr id="122" name="Rectangle: Rounded Corners 121">
              <a:extLst>
                <a:ext uri="{FF2B5EF4-FFF2-40B4-BE49-F238E27FC236}">
                  <a16:creationId xmlns:a16="http://schemas.microsoft.com/office/drawing/2014/main" id="{8FA4828D-CCA4-4B54-9CD7-1DDE63487BAA}"/>
                </a:ext>
              </a:extLst>
            </p:cNvPr>
            <p:cNvSpPr/>
            <p:nvPr/>
          </p:nvSpPr>
          <p:spPr bwMode="auto">
            <a:xfrm>
              <a:off x="5551583" y="1547191"/>
              <a:ext cx="607731" cy="60773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232"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126" name="people_4" title="Icon of a person">
              <a:extLst>
                <a:ext uri="{FF2B5EF4-FFF2-40B4-BE49-F238E27FC236}">
                  <a16:creationId xmlns:a16="http://schemas.microsoft.com/office/drawing/2014/main" id="{F4BACF1F-8901-48A8-9CFA-648882C77BFA}"/>
                </a:ext>
              </a:extLst>
            </p:cNvPr>
            <p:cNvSpPr>
              <a:spLocks noChangeAspect="1" noEditPoints="1"/>
            </p:cNvSpPr>
            <p:nvPr/>
          </p:nvSpPr>
          <p:spPr bwMode="auto">
            <a:xfrm>
              <a:off x="5677647" y="1652278"/>
              <a:ext cx="355603" cy="397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7" rIns="91414" bIns="45707" numCol="1" anchor="t" anchorCtr="0" compatLnSpc="1">
              <a:prstTxWarp prst="textNoShape">
                <a:avLst/>
              </a:prstTxWarp>
            </a:bodyPr>
            <a:lstStyle/>
            <a:p>
              <a:pPr defTabSz="914164">
                <a:defRPr/>
              </a:pPr>
              <a:endParaRPr lang="en-US" sz="1801">
                <a:solidFill>
                  <a:srgbClr val="3C3C41"/>
                </a:solidFill>
                <a:latin typeface="Segoe UI"/>
              </a:endParaRPr>
            </a:p>
          </p:txBody>
        </p:sp>
      </p:grpSp>
      <p:grpSp>
        <p:nvGrpSpPr>
          <p:cNvPr id="56" name="Group 55">
            <a:extLst>
              <a:ext uri="{FF2B5EF4-FFF2-40B4-BE49-F238E27FC236}">
                <a16:creationId xmlns:a16="http://schemas.microsoft.com/office/drawing/2014/main" id="{6F27ED47-31D7-4AF6-9257-8406CED1D0E0}"/>
              </a:ext>
              <a:ext uri="{C183D7F6-B498-43B3-948B-1728B52AA6E4}">
                <adec:decorative xmlns:adec="http://schemas.microsoft.com/office/drawing/2017/decorative" val="1"/>
              </a:ext>
            </a:extLst>
          </p:cNvPr>
          <p:cNvGrpSpPr/>
          <p:nvPr/>
        </p:nvGrpSpPr>
        <p:grpSpPr>
          <a:xfrm>
            <a:off x="8579011" y="1674444"/>
            <a:ext cx="601401" cy="703092"/>
            <a:chOff x="8579344" y="1674185"/>
            <a:chExt cx="601487" cy="703192"/>
          </a:xfrm>
        </p:grpSpPr>
        <p:grpSp>
          <p:nvGrpSpPr>
            <p:cNvPr id="50" name="Group 49">
              <a:extLst>
                <a:ext uri="{FF2B5EF4-FFF2-40B4-BE49-F238E27FC236}">
                  <a16:creationId xmlns:a16="http://schemas.microsoft.com/office/drawing/2014/main" id="{37E0BDA5-6CD7-42C8-AAFE-4F0D1EB45700}"/>
                </a:ext>
              </a:extLst>
            </p:cNvPr>
            <p:cNvGrpSpPr/>
            <p:nvPr/>
          </p:nvGrpSpPr>
          <p:grpSpPr>
            <a:xfrm>
              <a:off x="8579344" y="1674185"/>
              <a:ext cx="601487" cy="703192"/>
              <a:chOff x="8579344" y="1674185"/>
              <a:chExt cx="601487" cy="703192"/>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613564" y="1843788"/>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579344" y="1674185"/>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kubelet</a:t>
                </a:r>
              </a:p>
            </p:txBody>
          </p:sp>
        </p:grpSp>
        <p:grpSp>
          <p:nvGrpSpPr>
            <p:cNvPr id="55" name="Group 54">
              <a:extLst>
                <a:ext uri="{FF2B5EF4-FFF2-40B4-BE49-F238E27FC236}">
                  <a16:creationId xmlns:a16="http://schemas.microsoft.com/office/drawing/2014/main" id="{FF362CEC-CCB3-445F-9185-143D5EBAE097}"/>
                </a:ext>
              </a:extLst>
            </p:cNvPr>
            <p:cNvGrpSpPr/>
            <p:nvPr/>
          </p:nvGrpSpPr>
          <p:grpSpPr>
            <a:xfrm>
              <a:off x="8721381" y="1977370"/>
              <a:ext cx="317954" cy="266424"/>
              <a:chOff x="8721381" y="1977370"/>
              <a:chExt cx="317954" cy="266424"/>
            </a:xfrm>
          </p:grpSpPr>
          <p:cxnSp>
            <p:nvCxnSpPr>
              <p:cNvPr id="30" name="Straight Connector 29">
                <a:extLst>
                  <a:ext uri="{FF2B5EF4-FFF2-40B4-BE49-F238E27FC236}">
                    <a16:creationId xmlns:a16="http://schemas.microsoft.com/office/drawing/2014/main" id="{52A3A3D7-2B2B-4B64-9138-638B34794052}"/>
                  </a:ext>
                </a:extLst>
              </p:cNvPr>
              <p:cNvCxnSpPr>
                <a:stCxn id="28" idx="2"/>
                <a:endCxn id="169" idx="6"/>
              </p:cNvCxnSpPr>
              <p:nvPr/>
            </p:nvCxnSpPr>
            <p:spPr>
              <a:xfrm flipH="1">
                <a:off x="8780036" y="2122095"/>
                <a:ext cx="125541" cy="0"/>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A6DA054-69C0-4A79-ABCB-5765B14C6628}"/>
                  </a:ext>
                </a:extLst>
              </p:cNvPr>
              <p:cNvCxnSpPr>
                <a:cxnSpLocks/>
              </p:cNvCxnSpPr>
              <p:nvPr/>
            </p:nvCxnSpPr>
            <p:spPr>
              <a:xfrm flipH="1" flipV="1">
                <a:off x="8859967" y="2005994"/>
                <a:ext cx="88397" cy="114483"/>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534CE63-E17B-4E86-BDF1-48D4FBDE7F2F}"/>
                  </a:ext>
                </a:extLst>
              </p:cNvPr>
              <p:cNvCxnSpPr>
                <a:cxnSpLocks/>
              </p:cNvCxnSpPr>
              <p:nvPr/>
            </p:nvCxnSpPr>
            <p:spPr>
              <a:xfrm flipH="1">
                <a:off x="8841373" y="2120475"/>
                <a:ext cx="125830" cy="98785"/>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19865E8-2D40-48A3-87BB-32E54FF4E8A5}"/>
                  </a:ext>
                </a:extLst>
              </p:cNvPr>
              <p:cNvCxnSpPr>
                <a:cxnSpLocks/>
              </p:cNvCxnSpPr>
              <p:nvPr/>
            </p:nvCxnSpPr>
            <p:spPr>
              <a:xfrm flipH="1" flipV="1">
                <a:off x="8952713" y="2137866"/>
                <a:ext cx="55066" cy="75354"/>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0DA8863-82D2-48EC-A198-46DFCD81FCDD}"/>
                  </a:ext>
                </a:extLst>
              </p:cNvPr>
              <p:cNvSpPr/>
              <p:nvPr/>
            </p:nvSpPr>
            <p:spPr bwMode="auto">
              <a:xfrm>
                <a:off x="8905577" y="2079335"/>
                <a:ext cx="85519" cy="85519"/>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08F1BDEE-F3BE-4B5A-A8AA-35FE7E23D9C9}"/>
                  </a:ext>
                </a:extLst>
              </p:cNvPr>
              <p:cNvSpPr/>
              <p:nvPr/>
            </p:nvSpPr>
            <p:spPr bwMode="auto">
              <a:xfrm>
                <a:off x="8980680" y="2185139"/>
                <a:ext cx="58655" cy="58655"/>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Oval 167">
                <a:extLst>
                  <a:ext uri="{FF2B5EF4-FFF2-40B4-BE49-F238E27FC236}">
                    <a16:creationId xmlns:a16="http://schemas.microsoft.com/office/drawing/2014/main" id="{56E6B0ED-4A42-4812-A20F-925A11656F81}"/>
                  </a:ext>
                </a:extLst>
              </p:cNvPr>
              <p:cNvSpPr/>
              <p:nvPr/>
            </p:nvSpPr>
            <p:spPr bwMode="auto">
              <a:xfrm>
                <a:off x="8835407" y="1977370"/>
                <a:ext cx="58655" cy="58655"/>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34A7091A-14B4-44E8-AE48-A43469156F22}"/>
                  </a:ext>
                </a:extLst>
              </p:cNvPr>
              <p:cNvSpPr/>
              <p:nvPr/>
            </p:nvSpPr>
            <p:spPr bwMode="auto">
              <a:xfrm>
                <a:off x="8721381" y="2092767"/>
                <a:ext cx="58655" cy="58655"/>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6C117586-1F68-4A21-98DF-E2511F0FD367}"/>
                  </a:ext>
                </a:extLst>
              </p:cNvPr>
              <p:cNvSpPr/>
              <p:nvPr/>
            </p:nvSpPr>
            <p:spPr bwMode="auto">
              <a:xfrm>
                <a:off x="8822798" y="2191496"/>
                <a:ext cx="45719" cy="45719"/>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C04D05C6-9C2C-4A91-800C-62DAF5EF2E34}"/>
              </a:ext>
              <a:ext uri="{C183D7F6-B498-43B3-948B-1728B52AA6E4}">
                <adec:decorative xmlns:adec="http://schemas.microsoft.com/office/drawing/2017/decorative" val="1"/>
              </a:ext>
            </a:extLst>
          </p:cNvPr>
          <p:cNvGrpSpPr/>
          <p:nvPr/>
        </p:nvGrpSpPr>
        <p:grpSpPr>
          <a:xfrm>
            <a:off x="8579011" y="4300271"/>
            <a:ext cx="601401" cy="703092"/>
            <a:chOff x="8579344" y="4300386"/>
            <a:chExt cx="601487" cy="703192"/>
          </a:xfrm>
        </p:grpSpPr>
        <p:grpSp>
          <p:nvGrpSpPr>
            <p:cNvPr id="51" name="Group 50">
              <a:extLst>
                <a:ext uri="{FF2B5EF4-FFF2-40B4-BE49-F238E27FC236}">
                  <a16:creationId xmlns:a16="http://schemas.microsoft.com/office/drawing/2014/main" id="{27A0AB8C-54BF-4817-BF85-7A59AC3D79D6}"/>
                </a:ext>
              </a:extLst>
            </p:cNvPr>
            <p:cNvGrpSpPr/>
            <p:nvPr/>
          </p:nvGrpSpPr>
          <p:grpSpPr>
            <a:xfrm>
              <a:off x="8579344" y="4300386"/>
              <a:ext cx="601487" cy="703192"/>
              <a:chOff x="8579344" y="4300386"/>
              <a:chExt cx="601487" cy="703192"/>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613564" y="4469989"/>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579344" y="4300386"/>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kubelet</a:t>
                </a:r>
              </a:p>
            </p:txBody>
          </p:sp>
        </p:grpSp>
        <p:grpSp>
          <p:nvGrpSpPr>
            <p:cNvPr id="188" name="Group 187">
              <a:extLst>
                <a:ext uri="{FF2B5EF4-FFF2-40B4-BE49-F238E27FC236}">
                  <a16:creationId xmlns:a16="http://schemas.microsoft.com/office/drawing/2014/main" id="{31A8FAB5-4FA6-4705-A441-1E5054D18F63}"/>
                </a:ext>
              </a:extLst>
            </p:cNvPr>
            <p:cNvGrpSpPr/>
            <p:nvPr/>
          </p:nvGrpSpPr>
          <p:grpSpPr>
            <a:xfrm>
              <a:off x="8721381" y="4603571"/>
              <a:ext cx="317954" cy="266424"/>
              <a:chOff x="6856356" y="1807422"/>
              <a:chExt cx="317954" cy="266424"/>
            </a:xfrm>
            <a:solidFill>
              <a:srgbClr val="D7EAF8"/>
            </a:solidFill>
          </p:grpSpPr>
          <p:cxnSp>
            <p:nvCxnSpPr>
              <p:cNvPr id="189" name="Straight Connector 188">
                <a:extLst>
                  <a:ext uri="{FF2B5EF4-FFF2-40B4-BE49-F238E27FC236}">
                    <a16:creationId xmlns:a16="http://schemas.microsoft.com/office/drawing/2014/main" id="{3E98A5AA-8F27-4C9A-999F-718428B595F3}"/>
                  </a:ext>
                </a:extLst>
              </p:cNvPr>
              <p:cNvCxnSpPr>
                <a:stCxn id="193" idx="2"/>
                <a:endCxn id="199" idx="6"/>
              </p:cNvCxnSpPr>
              <p:nvPr/>
            </p:nvCxnSpPr>
            <p:spPr>
              <a:xfrm flipH="1">
                <a:off x="6915011" y="1952147"/>
                <a:ext cx="125541" cy="0"/>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79D885A7-CD53-4D07-A5CD-CEB9CD96CABD}"/>
                  </a:ext>
                </a:extLst>
              </p:cNvPr>
              <p:cNvCxnSpPr>
                <a:cxnSpLocks/>
              </p:cNvCxnSpPr>
              <p:nvPr/>
            </p:nvCxnSpPr>
            <p:spPr>
              <a:xfrm flipH="1" flipV="1">
                <a:off x="6994942" y="1836046"/>
                <a:ext cx="88397" cy="114483"/>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0D16622-F49E-4698-812B-2CF5AF9CC170}"/>
                  </a:ext>
                </a:extLst>
              </p:cNvPr>
              <p:cNvCxnSpPr>
                <a:cxnSpLocks/>
              </p:cNvCxnSpPr>
              <p:nvPr/>
            </p:nvCxnSpPr>
            <p:spPr>
              <a:xfrm flipH="1">
                <a:off x="6976348" y="1950527"/>
                <a:ext cx="125830" cy="98785"/>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0CEBD3F-6D56-48FF-9573-1C126A7148C3}"/>
                  </a:ext>
                </a:extLst>
              </p:cNvPr>
              <p:cNvCxnSpPr>
                <a:cxnSpLocks/>
              </p:cNvCxnSpPr>
              <p:nvPr/>
            </p:nvCxnSpPr>
            <p:spPr>
              <a:xfrm flipH="1" flipV="1">
                <a:off x="7087688" y="1967918"/>
                <a:ext cx="55066" cy="75354"/>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7E3FC3B9-D176-49FF-93D5-C855D6086460}"/>
                  </a:ext>
                </a:extLst>
              </p:cNvPr>
              <p:cNvSpPr/>
              <p:nvPr/>
            </p:nvSpPr>
            <p:spPr bwMode="auto">
              <a:xfrm>
                <a:off x="7040552" y="1909387"/>
                <a:ext cx="85519" cy="85519"/>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D134F9D8-1D0F-45D1-85C6-B92C00C44C73}"/>
                  </a:ext>
                </a:extLst>
              </p:cNvPr>
              <p:cNvSpPr/>
              <p:nvPr/>
            </p:nvSpPr>
            <p:spPr bwMode="auto">
              <a:xfrm>
                <a:off x="7115655" y="2015191"/>
                <a:ext cx="58655" cy="58655"/>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D8814DFF-E9E7-4E85-A1D1-09B4BEDCFE3F}"/>
                  </a:ext>
                </a:extLst>
              </p:cNvPr>
              <p:cNvSpPr/>
              <p:nvPr/>
            </p:nvSpPr>
            <p:spPr bwMode="auto">
              <a:xfrm>
                <a:off x="6970382" y="1807422"/>
                <a:ext cx="58655" cy="58655"/>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8A02003E-E71C-4CA3-9581-C5641E929EF5}"/>
                  </a:ext>
                </a:extLst>
              </p:cNvPr>
              <p:cNvSpPr/>
              <p:nvPr/>
            </p:nvSpPr>
            <p:spPr bwMode="auto">
              <a:xfrm>
                <a:off x="6856356" y="1922819"/>
                <a:ext cx="58655" cy="58655"/>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D531EF52-9273-4AE4-9636-17F859561F88}"/>
                  </a:ext>
                </a:extLst>
              </p:cNvPr>
              <p:cNvSpPr/>
              <p:nvPr/>
            </p:nvSpPr>
            <p:spPr bwMode="auto">
              <a:xfrm>
                <a:off x="6957773" y="2021548"/>
                <a:ext cx="45719" cy="45719"/>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12" name="Title 1">
            <a:extLst>
              <a:ext uri="{FF2B5EF4-FFF2-40B4-BE49-F238E27FC236}">
                <a16:creationId xmlns:a16="http://schemas.microsoft.com/office/drawing/2014/main" id="{95F73B80-395B-4B4B-9E0D-1DCEA1E65D84}"/>
              </a:ext>
            </a:extLst>
          </p:cNvPr>
          <p:cNvSpPr txBox="1">
            <a:spLocks/>
          </p:cNvSpPr>
          <p:nvPr/>
        </p:nvSpPr>
        <p:spPr>
          <a:xfrm>
            <a:off x="7894931" y="1148426"/>
            <a:ext cx="169693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1000" spc="0" dirty="0">
                <a:solidFill>
                  <a:srgbClr val="3C3C41"/>
                </a:solidFill>
                <a:latin typeface="Segoe UI Semibold" panose="020B0702040204020203" pitchFamily="34" charset="0"/>
                <a:cs typeface="Segoe UI Semibold" panose="020B0702040204020203" pitchFamily="34" charset="0"/>
              </a:rPr>
              <a:t>Agent pools</a:t>
            </a:r>
          </a:p>
        </p:txBody>
      </p:sp>
      <p:sp>
        <p:nvSpPr>
          <p:cNvPr id="213" name="Title 16">
            <a:extLst>
              <a:ext uri="{FF2B5EF4-FFF2-40B4-BE49-F238E27FC236}">
                <a16:creationId xmlns:a16="http://schemas.microsoft.com/office/drawing/2014/main" id="{86215A4D-5FD6-49E5-9940-5A16C21F1FC3}"/>
              </a:ext>
            </a:extLst>
          </p:cNvPr>
          <p:cNvSpPr txBox="1">
            <a:spLocks/>
          </p:cNvSpPr>
          <p:nvPr/>
        </p:nvSpPr>
        <p:spPr>
          <a:xfrm>
            <a:off x="465954" y="5796474"/>
            <a:ext cx="3181661" cy="4921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3445" indent="-283445" defTabSz="932681">
              <a:buFont typeface="+mj-lt"/>
              <a:buAutoNum type="arabicPeriod" startAt="5"/>
              <a:defRPr/>
            </a:pPr>
            <a:r>
              <a:rPr lang="en-US" sz="1599" b="0" spc="0" dirty="0">
                <a:solidFill>
                  <a:srgbClr val="0078D4"/>
                </a:solidFill>
                <a:latin typeface="Segoe UI" panose="020B0502040204020203" pitchFamily="34" charset="0"/>
              </a:rPr>
              <a:t>Agent pools keep multiple agent nodes organized</a:t>
            </a:r>
          </a:p>
        </p:txBody>
      </p:sp>
    </p:spTree>
    <p:extLst>
      <p:ext uri="{BB962C8B-B14F-4D97-AF65-F5344CB8AC3E}">
        <p14:creationId xmlns:p14="http://schemas.microsoft.com/office/powerpoint/2010/main" val="117332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fade">
                                      <p:cBhvr>
                                        <p:cTn id="2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2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3">
            <a:extLst>
              <a:ext uri="{FF2B5EF4-FFF2-40B4-BE49-F238E27FC236}">
                <a16:creationId xmlns:a16="http://schemas.microsoft.com/office/drawing/2014/main" id="{8753E2D4-53FD-4CBB-80F5-A3CDAF65EDB1}"/>
              </a:ext>
            </a:extLst>
          </p:cNvPr>
          <p:cNvSpPr txBox="1">
            <a:spLocks noGrp="1"/>
          </p:cNvSpPr>
          <p:nvPr>
            <p:ph type="title" idx="4294967295"/>
          </p:nvPr>
        </p:nvSpPr>
        <p:spPr>
          <a:xfrm>
            <a:off x="465955" y="633186"/>
            <a:ext cx="2179781"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ts val="3200"/>
              </a:lnSpc>
              <a:spcBef>
                <a:spcPct val="0"/>
              </a:spcBef>
              <a:buNone/>
              <a:defRPr lang="en-US" sz="28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932502">
              <a:defRPr/>
            </a:pPr>
            <a:r>
              <a:rPr lang="en-US" spc="-50" dirty="0">
                <a:solidFill>
                  <a:srgbClr val="0078D4"/>
                </a:solidFill>
              </a:rPr>
              <a:t>Managed</a:t>
            </a:r>
            <a:endParaRPr lang="en-US" spc="-50" dirty="0">
              <a:solidFill>
                <a:schemeClr val="bg2"/>
              </a:solidFill>
            </a:endParaRPr>
          </a:p>
        </p:txBody>
      </p:sp>
      <p:sp>
        <p:nvSpPr>
          <p:cNvPr id="208" name="Rectangle: Rounded Corners 207" descr="AKS managed plane">
            <a:extLst>
              <a:ext uri="{FF2B5EF4-FFF2-40B4-BE49-F238E27FC236}">
                <a16:creationId xmlns:a16="http://schemas.microsoft.com/office/drawing/2014/main" id="{95BD80FA-85CD-4180-9EA6-F84249F0DCA9}"/>
              </a:ext>
            </a:extLst>
          </p:cNvPr>
          <p:cNvSpPr/>
          <p:nvPr/>
        </p:nvSpPr>
        <p:spPr bwMode="auto">
          <a:xfrm>
            <a:off x="5033280" y="2735791"/>
            <a:ext cx="2377102" cy="2377102"/>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17" name="Group 216">
            <a:extLst>
              <a:ext uri="{FF2B5EF4-FFF2-40B4-BE49-F238E27FC236}">
                <a16:creationId xmlns:a16="http://schemas.microsoft.com/office/drawing/2014/main" id="{32E82E45-3C5F-4258-B701-77FB60733619}"/>
              </a:ext>
              <a:ext uri="{C183D7F6-B498-43B3-948B-1728B52AA6E4}">
                <adec:decorative xmlns:adec="http://schemas.microsoft.com/office/drawing/2017/decorative" val="1"/>
              </a:ext>
            </a:extLst>
          </p:cNvPr>
          <p:cNvGrpSpPr/>
          <p:nvPr/>
        </p:nvGrpSpPr>
        <p:grpSpPr>
          <a:xfrm>
            <a:off x="5914178" y="2947174"/>
            <a:ext cx="601401" cy="703092"/>
            <a:chOff x="5557289" y="2951549"/>
            <a:chExt cx="601487" cy="703191"/>
          </a:xfrm>
          <a:solidFill>
            <a:schemeClr val="bg2"/>
          </a:solidFill>
        </p:grpSpPr>
        <p:sp>
          <p:nvSpPr>
            <p:cNvPr id="218" name="Title 1">
              <a:extLst>
                <a:ext uri="{FF2B5EF4-FFF2-40B4-BE49-F238E27FC236}">
                  <a16:creationId xmlns:a16="http://schemas.microsoft.com/office/drawing/2014/main" id="{3F98D15F-5C8A-434F-9DCF-50B3CBE6F990}"/>
                </a:ext>
              </a:extLst>
            </p:cNvPr>
            <p:cNvSpPr txBox="1">
              <a:spLocks/>
            </p:cNvSpPr>
            <p:nvPr/>
          </p:nvSpPr>
          <p:spPr>
            <a:xfrm>
              <a:off x="5557289" y="2951549"/>
              <a:ext cx="601487" cy="123128"/>
            </a:xfrm>
            <a:prstGeom prst="rect">
              <a:avLst/>
            </a:prstGeom>
            <a:grp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api</a:t>
              </a:r>
              <a:r>
                <a:rPr lang="en-US" sz="800" spc="0" dirty="0">
                  <a:solidFill>
                    <a:srgbClr val="000000"/>
                  </a:solidFill>
                  <a:latin typeface="Segoe UI Semibold" panose="020B0702040204020203" pitchFamily="34" charset="0"/>
                  <a:cs typeface="Segoe UI Semibold" panose="020B0702040204020203" pitchFamily="34" charset="0"/>
                </a:rPr>
                <a:t>-server</a:t>
              </a:r>
            </a:p>
          </p:txBody>
        </p:sp>
        <p:sp>
          <p:nvSpPr>
            <p:cNvPr id="219" name="Rectangle: Rounded Corners 218">
              <a:extLst>
                <a:ext uri="{FF2B5EF4-FFF2-40B4-BE49-F238E27FC236}">
                  <a16:creationId xmlns:a16="http://schemas.microsoft.com/office/drawing/2014/main" id="{1B41AE15-2B8C-49E5-B374-51F7BD48F417}"/>
                </a:ext>
              </a:extLst>
            </p:cNvPr>
            <p:cNvSpPr/>
            <p:nvPr/>
          </p:nvSpPr>
          <p:spPr bwMode="auto">
            <a:xfrm>
              <a:off x="5591509" y="3121151"/>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220" name="plug" title="Icon of a power plug showing an A to B connection">
              <a:extLst>
                <a:ext uri="{FF2B5EF4-FFF2-40B4-BE49-F238E27FC236}">
                  <a16:creationId xmlns:a16="http://schemas.microsoft.com/office/drawing/2014/main" id="{2F356296-FE32-4D5E-B650-39C4C9249F5D}"/>
                </a:ext>
              </a:extLst>
            </p:cNvPr>
            <p:cNvSpPr>
              <a:spLocks noChangeAspect="1" noEditPoints="1"/>
            </p:cNvSpPr>
            <p:nvPr/>
          </p:nvSpPr>
          <p:spPr bwMode="auto">
            <a:xfrm>
              <a:off x="5704726" y="3242372"/>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grpFill/>
            <a:ln w="12700" cap="sq">
              <a:solidFill>
                <a:srgbClr val="000000"/>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900">
                <a:gradFill>
                  <a:gsLst>
                    <a:gs pos="0">
                      <a:srgbClr val="505050"/>
                    </a:gs>
                    <a:gs pos="100000">
                      <a:srgbClr val="505050"/>
                    </a:gs>
                  </a:gsLst>
                  <a:lin ang="5400000" scaled="1"/>
                </a:gradFill>
                <a:latin typeface="Segoe UI"/>
              </a:endParaRPr>
            </a:p>
          </p:txBody>
        </p:sp>
      </p:grpSp>
      <p:grpSp>
        <p:nvGrpSpPr>
          <p:cNvPr id="221" name="Group 220">
            <a:extLst>
              <a:ext uri="{FF2B5EF4-FFF2-40B4-BE49-F238E27FC236}">
                <a16:creationId xmlns:a16="http://schemas.microsoft.com/office/drawing/2014/main" id="{BC1E38A5-BDD9-400D-9AE5-9FEE389A0171}"/>
              </a:ext>
              <a:ext uri="{C183D7F6-B498-43B3-948B-1728B52AA6E4}">
                <adec:decorative xmlns:adec="http://schemas.microsoft.com/office/drawing/2017/decorative" val="1"/>
              </a:ext>
            </a:extLst>
          </p:cNvPr>
          <p:cNvGrpSpPr/>
          <p:nvPr/>
        </p:nvGrpSpPr>
        <p:grpSpPr>
          <a:xfrm>
            <a:off x="5320271" y="2820521"/>
            <a:ext cx="601401" cy="826202"/>
            <a:chOff x="4994829" y="3932971"/>
            <a:chExt cx="601487" cy="826319"/>
          </a:xfrm>
          <a:solidFill>
            <a:schemeClr val="bg2"/>
          </a:solidFill>
        </p:grpSpPr>
        <p:sp>
          <p:nvSpPr>
            <p:cNvPr id="223" name="Title 1">
              <a:extLst>
                <a:ext uri="{FF2B5EF4-FFF2-40B4-BE49-F238E27FC236}">
                  <a16:creationId xmlns:a16="http://schemas.microsoft.com/office/drawing/2014/main" id="{A06C9886-8DF3-4A32-A394-ED7A843D4C5D}"/>
                </a:ext>
              </a:extLst>
            </p:cNvPr>
            <p:cNvSpPr txBox="1">
              <a:spLocks/>
            </p:cNvSpPr>
            <p:nvPr/>
          </p:nvSpPr>
          <p:spPr>
            <a:xfrm>
              <a:off x="4994829" y="3932971"/>
              <a:ext cx="601487" cy="246256"/>
            </a:xfrm>
            <a:prstGeom prst="rect">
              <a:avLst/>
            </a:prstGeom>
            <a:grp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a:solidFill>
                    <a:srgbClr val="000000"/>
                  </a:solidFill>
                  <a:latin typeface="Segoe UI Semibold" panose="020B0702040204020203" pitchFamily="34" charset="0"/>
                  <a:cs typeface="Segoe UI Semibold" panose="020B0702040204020203" pitchFamily="34" charset="0"/>
                </a:rPr>
                <a:t>-controller-manager</a:t>
              </a:r>
            </a:p>
          </p:txBody>
        </p:sp>
        <p:sp>
          <p:nvSpPr>
            <p:cNvPr id="224" name="Rectangle: Rounded Corners 223">
              <a:extLst>
                <a:ext uri="{FF2B5EF4-FFF2-40B4-BE49-F238E27FC236}">
                  <a16:creationId xmlns:a16="http://schemas.microsoft.com/office/drawing/2014/main" id="{9DBA3350-EC6F-45D5-B6D7-61A7665FCE0A}"/>
                </a:ext>
              </a:extLst>
            </p:cNvPr>
            <p:cNvSpPr/>
            <p:nvPr/>
          </p:nvSpPr>
          <p:spPr bwMode="auto">
            <a:xfrm>
              <a:off x="5029049" y="4225701"/>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225" name="remote" title="Icon of a remote control">
              <a:extLst>
                <a:ext uri="{FF2B5EF4-FFF2-40B4-BE49-F238E27FC236}">
                  <a16:creationId xmlns:a16="http://schemas.microsoft.com/office/drawing/2014/main" id="{ABC07197-1CA5-45B7-AD9E-B391093F9C19}"/>
                </a:ext>
              </a:extLst>
            </p:cNvPr>
            <p:cNvSpPr>
              <a:spLocks noChangeAspect="1" noEditPoints="1"/>
            </p:cNvSpPr>
            <p:nvPr/>
          </p:nvSpPr>
          <p:spPr bwMode="auto">
            <a:xfrm>
              <a:off x="5219431" y="4309615"/>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grpFill/>
            <a:ln w="12700" cap="sq">
              <a:solidFill>
                <a:srgbClr val="000000"/>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1801">
                <a:solidFill>
                  <a:srgbClr val="505050"/>
                </a:solidFill>
                <a:latin typeface="Segoe UI"/>
              </a:endParaRPr>
            </a:p>
          </p:txBody>
        </p:sp>
      </p:grpSp>
      <p:grpSp>
        <p:nvGrpSpPr>
          <p:cNvPr id="226" name="Group 225">
            <a:extLst>
              <a:ext uri="{FF2B5EF4-FFF2-40B4-BE49-F238E27FC236}">
                <a16:creationId xmlns:a16="http://schemas.microsoft.com/office/drawing/2014/main" id="{14506522-5352-431E-9AD4-6789B65F4C09}"/>
              </a:ext>
              <a:ext uri="{C183D7F6-B498-43B3-948B-1728B52AA6E4}">
                <adec:decorative xmlns:adec="http://schemas.microsoft.com/office/drawing/2017/decorative" val="1"/>
              </a:ext>
            </a:extLst>
          </p:cNvPr>
          <p:cNvGrpSpPr/>
          <p:nvPr/>
        </p:nvGrpSpPr>
        <p:grpSpPr>
          <a:xfrm>
            <a:off x="6508076" y="2946954"/>
            <a:ext cx="601401" cy="703091"/>
            <a:chOff x="6119748" y="4054910"/>
            <a:chExt cx="601487" cy="703190"/>
          </a:xfrm>
          <a:solidFill>
            <a:schemeClr val="bg2"/>
          </a:solidFill>
        </p:grpSpPr>
        <p:sp>
          <p:nvSpPr>
            <p:cNvPr id="227" name="Title 1">
              <a:extLst>
                <a:ext uri="{FF2B5EF4-FFF2-40B4-BE49-F238E27FC236}">
                  <a16:creationId xmlns:a16="http://schemas.microsoft.com/office/drawing/2014/main" id="{37F8AAA1-8E86-4E75-99B3-7310B81C256D}"/>
                </a:ext>
              </a:extLst>
            </p:cNvPr>
            <p:cNvSpPr txBox="1">
              <a:spLocks/>
            </p:cNvSpPr>
            <p:nvPr/>
          </p:nvSpPr>
          <p:spPr>
            <a:xfrm>
              <a:off x="6119748" y="4054910"/>
              <a:ext cx="601487" cy="123128"/>
            </a:xfrm>
            <a:prstGeom prst="rect">
              <a:avLst/>
            </a:prstGeom>
            <a:grp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a:solidFill>
                    <a:srgbClr val="000000"/>
                  </a:solidFill>
                  <a:latin typeface="Segoe UI Semibold" panose="020B0702040204020203" pitchFamily="34" charset="0"/>
                  <a:cs typeface="Segoe UI Semibold" panose="020B0702040204020203" pitchFamily="34" charset="0"/>
                </a:rPr>
                <a:t>-scheduler</a:t>
              </a:r>
            </a:p>
          </p:txBody>
        </p:sp>
        <p:sp>
          <p:nvSpPr>
            <p:cNvPr id="228" name="Rectangle: Rounded Corners 227">
              <a:extLst>
                <a:ext uri="{FF2B5EF4-FFF2-40B4-BE49-F238E27FC236}">
                  <a16:creationId xmlns:a16="http://schemas.microsoft.com/office/drawing/2014/main" id="{093DC249-4CCF-4A27-B30D-52DD0C8863CE}"/>
                </a:ext>
              </a:extLst>
            </p:cNvPr>
            <p:cNvSpPr/>
            <p:nvPr/>
          </p:nvSpPr>
          <p:spPr bwMode="auto">
            <a:xfrm>
              <a:off x="6153968" y="4224511"/>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229" name="Calendar" title="Icon of a calendar">
              <a:extLst>
                <a:ext uri="{FF2B5EF4-FFF2-40B4-BE49-F238E27FC236}">
                  <a16:creationId xmlns:a16="http://schemas.microsoft.com/office/drawing/2014/main" id="{957274E9-3D9F-4BE4-81D2-325EFC6BCFFC}"/>
                </a:ext>
              </a:extLst>
            </p:cNvPr>
            <p:cNvSpPr>
              <a:spLocks noChangeAspect="1" noEditPoints="1"/>
            </p:cNvSpPr>
            <p:nvPr/>
          </p:nvSpPr>
          <p:spPr bwMode="auto">
            <a:xfrm>
              <a:off x="6256749" y="4334148"/>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grpFill/>
            <a:ln w="12700" cap="sq">
              <a:solidFill>
                <a:srgbClr val="000000"/>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1801">
                <a:solidFill>
                  <a:srgbClr val="505050"/>
                </a:solidFill>
                <a:latin typeface="Segoe UI"/>
              </a:endParaRPr>
            </a:p>
          </p:txBody>
        </p:sp>
      </p:grpSp>
      <p:sp>
        <p:nvSpPr>
          <p:cNvPr id="233" name="Rectangle: Rounded Corners 232">
            <a:extLst>
              <a:ext uri="{FF2B5EF4-FFF2-40B4-BE49-F238E27FC236}">
                <a16:creationId xmlns:a16="http://schemas.microsoft.com/office/drawing/2014/main" id="{E228EDBF-413A-4BD4-BEFA-D05C3D1C8FCE}"/>
              </a:ext>
              <a:ext uri="{C183D7F6-B498-43B3-948B-1728B52AA6E4}">
                <adec:decorative xmlns:adec="http://schemas.microsoft.com/office/drawing/2017/decorative" val="1"/>
              </a:ext>
            </a:extLst>
          </p:cNvPr>
          <p:cNvSpPr/>
          <p:nvPr/>
        </p:nvSpPr>
        <p:spPr bwMode="auto">
          <a:xfrm>
            <a:off x="5352866" y="4338040"/>
            <a:ext cx="533514" cy="533514"/>
          </a:xfrm>
          <a:prstGeom prst="roundRect">
            <a:avLst>
              <a:gd name="adj" fmla="val 3125"/>
            </a:avLst>
          </a:prstGeom>
          <a:solidFill>
            <a:schemeClr val="bg1">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234" name="Rectangle: Rounded Corners 233">
            <a:extLst>
              <a:ext uri="{FF2B5EF4-FFF2-40B4-BE49-F238E27FC236}">
                <a16:creationId xmlns:a16="http://schemas.microsoft.com/office/drawing/2014/main" id="{DC2E0D29-7126-45AD-9513-B6D7C14EC233}"/>
              </a:ext>
              <a:ext uri="{C183D7F6-B498-43B3-948B-1728B52AA6E4}">
                <adec:decorative xmlns:adec="http://schemas.microsoft.com/office/drawing/2017/decorative" val="1"/>
              </a:ext>
            </a:extLst>
          </p:cNvPr>
          <p:cNvSpPr/>
          <p:nvPr/>
        </p:nvSpPr>
        <p:spPr bwMode="auto">
          <a:xfrm>
            <a:off x="5354484" y="4339657"/>
            <a:ext cx="530277" cy="530277"/>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Database_EFC7" title="Icon of a cylinder">
            <a:extLst>
              <a:ext uri="{FF2B5EF4-FFF2-40B4-BE49-F238E27FC236}">
                <a16:creationId xmlns:a16="http://schemas.microsoft.com/office/drawing/2014/main" id="{F0A67BB9-9571-4839-89BC-5F2B7C8B66D9}"/>
              </a:ext>
            </a:extLst>
          </p:cNvPr>
          <p:cNvSpPr>
            <a:spLocks noChangeAspect="1" noEditPoints="1"/>
          </p:cNvSpPr>
          <p:nvPr/>
        </p:nvSpPr>
        <p:spPr bwMode="auto">
          <a:xfrm>
            <a:off x="5498538" y="4447405"/>
            <a:ext cx="242168" cy="31477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1801">
              <a:solidFill>
                <a:srgbClr val="505050"/>
              </a:solidFill>
              <a:latin typeface="Segoe UI"/>
            </a:endParaRPr>
          </a:p>
        </p:txBody>
      </p:sp>
      <p:sp>
        <p:nvSpPr>
          <p:cNvPr id="236" name="Title 1">
            <a:extLst>
              <a:ext uri="{FF2B5EF4-FFF2-40B4-BE49-F238E27FC236}">
                <a16:creationId xmlns:a16="http://schemas.microsoft.com/office/drawing/2014/main" id="{AB5986A5-BCA5-48B3-ADFB-6C42F39E7BC7}"/>
              </a:ext>
            </a:extLst>
          </p:cNvPr>
          <p:cNvSpPr txBox="1">
            <a:spLocks/>
          </p:cNvSpPr>
          <p:nvPr/>
        </p:nvSpPr>
        <p:spPr>
          <a:xfrm>
            <a:off x="6039539" y="4169716"/>
            <a:ext cx="3645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etcd</a:t>
            </a:r>
            <a:endParaRPr lang="en-US" sz="800" spc="0" dirty="0">
              <a:solidFill>
                <a:srgbClr val="000000"/>
              </a:solidFill>
              <a:latin typeface="Segoe UI Semibold" panose="020B0702040204020203" pitchFamily="34" charset="0"/>
              <a:cs typeface="Segoe UI Semibold" panose="020B0702040204020203" pitchFamily="34" charset="0"/>
            </a:endParaRPr>
          </a:p>
        </p:txBody>
      </p:sp>
      <p:sp>
        <p:nvSpPr>
          <p:cNvPr id="237" name="Rectangle: Rounded Corners 236">
            <a:extLst>
              <a:ext uri="{FF2B5EF4-FFF2-40B4-BE49-F238E27FC236}">
                <a16:creationId xmlns:a16="http://schemas.microsoft.com/office/drawing/2014/main" id="{84369C70-EEA0-4C4A-836C-44322F78AF61}"/>
              </a:ext>
              <a:ext uri="{C183D7F6-B498-43B3-948B-1728B52AA6E4}">
                <adec:decorative xmlns:adec="http://schemas.microsoft.com/office/drawing/2017/decorative" val="1"/>
              </a:ext>
            </a:extLst>
          </p:cNvPr>
          <p:cNvSpPr/>
          <p:nvPr/>
        </p:nvSpPr>
        <p:spPr bwMode="auto">
          <a:xfrm>
            <a:off x="5945486" y="4337461"/>
            <a:ext cx="533514" cy="533514"/>
          </a:xfrm>
          <a:prstGeom prst="roundRect">
            <a:avLst>
              <a:gd name="adj" fmla="val 3125"/>
            </a:avLst>
          </a:prstGeom>
          <a:solidFill>
            <a:schemeClr val="bg1">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238" name="Rectangle: Rounded Corners 237">
            <a:extLst>
              <a:ext uri="{FF2B5EF4-FFF2-40B4-BE49-F238E27FC236}">
                <a16:creationId xmlns:a16="http://schemas.microsoft.com/office/drawing/2014/main" id="{EA27DFE7-86FB-475A-9379-C935CE9EA86B}"/>
              </a:ext>
              <a:ext uri="{C183D7F6-B498-43B3-948B-1728B52AA6E4}">
                <adec:decorative xmlns:adec="http://schemas.microsoft.com/office/drawing/2017/decorative" val="1"/>
              </a:ext>
            </a:extLst>
          </p:cNvPr>
          <p:cNvSpPr/>
          <p:nvPr/>
        </p:nvSpPr>
        <p:spPr bwMode="auto">
          <a:xfrm>
            <a:off x="5947103" y="4339078"/>
            <a:ext cx="530277" cy="530277"/>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Database_EFC7" title="Icon of a cylinder">
            <a:extLst>
              <a:ext uri="{FF2B5EF4-FFF2-40B4-BE49-F238E27FC236}">
                <a16:creationId xmlns:a16="http://schemas.microsoft.com/office/drawing/2014/main" id="{F9740DFE-9DDD-4E90-BE5F-ABB968FD9F3D}"/>
              </a:ext>
            </a:extLst>
          </p:cNvPr>
          <p:cNvSpPr>
            <a:spLocks noChangeAspect="1" noEditPoints="1"/>
          </p:cNvSpPr>
          <p:nvPr/>
        </p:nvSpPr>
        <p:spPr bwMode="auto">
          <a:xfrm>
            <a:off x="6091157" y="4446827"/>
            <a:ext cx="242168" cy="31477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1801">
              <a:solidFill>
                <a:srgbClr val="505050"/>
              </a:solidFill>
              <a:latin typeface="Segoe UI"/>
            </a:endParaRPr>
          </a:p>
        </p:txBody>
      </p:sp>
      <p:sp>
        <p:nvSpPr>
          <p:cNvPr id="240" name="Rectangle: Rounded Corners 239">
            <a:extLst>
              <a:ext uri="{FF2B5EF4-FFF2-40B4-BE49-F238E27FC236}">
                <a16:creationId xmlns:a16="http://schemas.microsoft.com/office/drawing/2014/main" id="{983CE46B-073E-484D-8C6A-CDF9545A7960}"/>
              </a:ext>
              <a:ext uri="{C183D7F6-B498-43B3-948B-1728B52AA6E4}">
                <adec:decorative xmlns:adec="http://schemas.microsoft.com/office/drawing/2017/decorative" val="1"/>
              </a:ext>
            </a:extLst>
          </p:cNvPr>
          <p:cNvSpPr/>
          <p:nvPr/>
        </p:nvSpPr>
        <p:spPr bwMode="auto">
          <a:xfrm>
            <a:off x="6538105" y="4336071"/>
            <a:ext cx="533514" cy="533514"/>
          </a:xfrm>
          <a:prstGeom prst="roundRect">
            <a:avLst>
              <a:gd name="adj" fmla="val 3125"/>
            </a:avLst>
          </a:prstGeom>
          <a:solidFill>
            <a:schemeClr val="bg1">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241" name="Rectangle: Rounded Corners 240">
            <a:extLst>
              <a:ext uri="{FF2B5EF4-FFF2-40B4-BE49-F238E27FC236}">
                <a16:creationId xmlns:a16="http://schemas.microsoft.com/office/drawing/2014/main" id="{AD180F53-F505-4287-ACFB-2BC36838B64D}"/>
              </a:ext>
              <a:ext uri="{C183D7F6-B498-43B3-948B-1728B52AA6E4}">
                <adec:decorative xmlns:adec="http://schemas.microsoft.com/office/drawing/2017/decorative" val="1"/>
              </a:ext>
            </a:extLst>
          </p:cNvPr>
          <p:cNvSpPr/>
          <p:nvPr/>
        </p:nvSpPr>
        <p:spPr bwMode="auto">
          <a:xfrm>
            <a:off x="6539722" y="4337688"/>
            <a:ext cx="530277" cy="530277"/>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Database_EFC7" title="Icon of a cylinder">
            <a:extLst>
              <a:ext uri="{FF2B5EF4-FFF2-40B4-BE49-F238E27FC236}">
                <a16:creationId xmlns:a16="http://schemas.microsoft.com/office/drawing/2014/main" id="{55BD9272-9F64-4572-924E-70BA1CAA7EB7}"/>
              </a:ext>
            </a:extLst>
          </p:cNvPr>
          <p:cNvSpPr>
            <a:spLocks noChangeAspect="1" noEditPoints="1"/>
          </p:cNvSpPr>
          <p:nvPr/>
        </p:nvSpPr>
        <p:spPr bwMode="auto">
          <a:xfrm>
            <a:off x="6683777" y="4445437"/>
            <a:ext cx="242168" cy="31477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27" tIns="45714" rIns="91427" bIns="45714" numCol="1" anchor="t" anchorCtr="0" compatLnSpc="1">
            <a:prstTxWarp prst="textNoShape">
              <a:avLst/>
            </a:prstTxWarp>
          </a:bodyPr>
          <a:lstStyle/>
          <a:p>
            <a:pPr defTabSz="914340">
              <a:defRPr/>
            </a:pPr>
            <a:endParaRPr lang="en-US" sz="1801">
              <a:solidFill>
                <a:srgbClr val="505050"/>
              </a:solidFill>
              <a:latin typeface="Segoe UI"/>
            </a:endParaRPr>
          </a:p>
        </p:txBody>
      </p:sp>
      <p:sp>
        <p:nvSpPr>
          <p:cNvPr id="244" name="Title 1">
            <a:extLst>
              <a:ext uri="{FF2B5EF4-FFF2-40B4-BE49-F238E27FC236}">
                <a16:creationId xmlns:a16="http://schemas.microsoft.com/office/drawing/2014/main" id="{45B1A4A1-60A6-44B1-A800-545937A7146E}"/>
              </a:ext>
            </a:extLst>
          </p:cNvPr>
          <p:cNvSpPr txBox="1">
            <a:spLocks/>
          </p:cNvSpPr>
          <p:nvPr/>
        </p:nvSpPr>
        <p:spPr>
          <a:xfrm>
            <a:off x="5033281" y="2540043"/>
            <a:ext cx="169693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1000" spc="0" dirty="0">
                <a:solidFill>
                  <a:srgbClr val="3C3C41"/>
                </a:solidFill>
                <a:latin typeface="Segoe UI Semibold" panose="020B0702040204020203" pitchFamily="34" charset="0"/>
                <a:cs typeface="Segoe UI Semibold" panose="020B0702040204020203" pitchFamily="34" charset="0"/>
              </a:rPr>
              <a:t>Control plane</a:t>
            </a:r>
          </a:p>
        </p:txBody>
      </p:sp>
      <p:sp>
        <p:nvSpPr>
          <p:cNvPr id="245" name="Rectangle: Rounded Corners 244" descr="Agent nodes and components">
            <a:extLst>
              <a:ext uri="{FF2B5EF4-FFF2-40B4-BE49-F238E27FC236}">
                <a16:creationId xmlns:a16="http://schemas.microsoft.com/office/drawing/2014/main" id="{85942252-2CDB-4A35-AB2D-2F2BD264079D}"/>
              </a:ext>
            </a:extLst>
          </p:cNvPr>
          <p:cNvSpPr/>
          <p:nvPr/>
        </p:nvSpPr>
        <p:spPr bwMode="auto">
          <a:xfrm>
            <a:off x="8097618" y="2597026"/>
            <a:ext cx="2565825" cy="2652441"/>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57" name="Group 256">
            <a:extLst>
              <a:ext uri="{FF2B5EF4-FFF2-40B4-BE49-F238E27FC236}">
                <a16:creationId xmlns:a16="http://schemas.microsoft.com/office/drawing/2014/main" id="{6A102E3E-F4F1-4C29-BD38-1A5B2D8B70B8}"/>
              </a:ext>
              <a:ext uri="{C183D7F6-B498-43B3-948B-1728B52AA6E4}">
                <adec:decorative xmlns:adec="http://schemas.microsoft.com/office/drawing/2017/decorative" val="1"/>
              </a:ext>
            </a:extLst>
          </p:cNvPr>
          <p:cNvGrpSpPr/>
          <p:nvPr/>
        </p:nvGrpSpPr>
        <p:grpSpPr>
          <a:xfrm>
            <a:off x="8230137" y="2715217"/>
            <a:ext cx="2300787" cy="1155436"/>
            <a:chOff x="7873584" y="2449296"/>
            <a:chExt cx="2301114" cy="1155600"/>
          </a:xfrm>
        </p:grpSpPr>
        <p:sp>
          <p:nvSpPr>
            <p:cNvPr id="258" name="Rectangle: Rounded Corners 257">
              <a:extLst>
                <a:ext uri="{FF2B5EF4-FFF2-40B4-BE49-F238E27FC236}">
                  <a16:creationId xmlns:a16="http://schemas.microsoft.com/office/drawing/2014/main" id="{BA71EA10-EF94-4D6B-B26F-4261BB9A015F}"/>
                </a:ext>
              </a:extLst>
            </p:cNvPr>
            <p:cNvSpPr/>
            <p:nvPr/>
          </p:nvSpPr>
          <p:spPr bwMode="auto">
            <a:xfrm>
              <a:off x="7873584" y="2595157"/>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259" name="Title 1">
              <a:extLst>
                <a:ext uri="{FF2B5EF4-FFF2-40B4-BE49-F238E27FC236}">
                  <a16:creationId xmlns:a16="http://schemas.microsoft.com/office/drawing/2014/main" id="{6569714B-59EA-48FA-8B1A-08BB4B92925B}"/>
                </a:ext>
              </a:extLst>
            </p:cNvPr>
            <p:cNvSpPr txBox="1">
              <a:spLocks/>
            </p:cNvSpPr>
            <p:nvPr/>
          </p:nvSpPr>
          <p:spPr>
            <a:xfrm>
              <a:off x="7873584" y="2449296"/>
              <a:ext cx="904901"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Container runtime</a:t>
              </a:r>
            </a:p>
          </p:txBody>
        </p:sp>
        <p:sp>
          <p:nvSpPr>
            <p:cNvPr id="260" name="Rectangle: Rounded Corners 259">
              <a:extLst>
                <a:ext uri="{FF2B5EF4-FFF2-40B4-BE49-F238E27FC236}">
                  <a16:creationId xmlns:a16="http://schemas.microsoft.com/office/drawing/2014/main" id="{129B672A-043D-44C9-B216-B27B6ABB0D3D}"/>
                </a:ext>
              </a:extLst>
            </p:cNvPr>
            <p:cNvSpPr/>
            <p:nvPr/>
          </p:nvSpPr>
          <p:spPr bwMode="auto">
            <a:xfrm>
              <a:off x="7993662" y="2913258"/>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261" name="Rectangle: Rounded Corners 260">
              <a:extLst>
                <a:ext uri="{FF2B5EF4-FFF2-40B4-BE49-F238E27FC236}">
                  <a16:creationId xmlns:a16="http://schemas.microsoft.com/office/drawing/2014/main" id="{930815B3-D48F-435B-8F6B-D0A64D34BF15}"/>
                </a:ext>
              </a:extLst>
            </p:cNvPr>
            <p:cNvSpPr/>
            <p:nvPr/>
          </p:nvSpPr>
          <p:spPr bwMode="auto">
            <a:xfrm>
              <a:off x="9086465" y="2913258"/>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262" name="Title 1">
              <a:extLst>
                <a:ext uri="{FF2B5EF4-FFF2-40B4-BE49-F238E27FC236}">
                  <a16:creationId xmlns:a16="http://schemas.microsoft.com/office/drawing/2014/main" id="{B3F07E21-E486-4FAD-8F48-BDF83F608B76}"/>
                </a:ext>
              </a:extLst>
            </p:cNvPr>
            <p:cNvSpPr txBox="1">
              <a:spLocks/>
            </p:cNvSpPr>
            <p:nvPr/>
          </p:nvSpPr>
          <p:spPr>
            <a:xfrm>
              <a:off x="7993662" y="2740019"/>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Pods</a:t>
              </a:r>
            </a:p>
          </p:txBody>
        </p:sp>
        <p:sp>
          <p:nvSpPr>
            <p:cNvPr id="263" name="Title 1">
              <a:extLst>
                <a:ext uri="{FF2B5EF4-FFF2-40B4-BE49-F238E27FC236}">
                  <a16:creationId xmlns:a16="http://schemas.microsoft.com/office/drawing/2014/main" id="{63661DA5-7DEB-48EA-911C-C21A58ADA605}"/>
                </a:ext>
              </a:extLst>
            </p:cNvPr>
            <p:cNvSpPr txBox="1">
              <a:spLocks/>
            </p:cNvSpPr>
            <p:nvPr/>
          </p:nvSpPr>
          <p:spPr>
            <a:xfrm>
              <a:off x="9086466" y="2740019"/>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Pods</a:t>
              </a:r>
            </a:p>
          </p:txBody>
        </p:sp>
        <p:sp>
          <p:nvSpPr>
            <p:cNvPr id="264" name="Title 1">
              <a:extLst>
                <a:ext uri="{FF2B5EF4-FFF2-40B4-BE49-F238E27FC236}">
                  <a16:creationId xmlns:a16="http://schemas.microsoft.com/office/drawing/2014/main" id="{80CA658D-5629-4F78-B0BD-65D0CC288BDA}"/>
                </a:ext>
              </a:extLst>
            </p:cNvPr>
            <p:cNvSpPr txBox="1">
              <a:spLocks/>
            </p:cNvSpPr>
            <p:nvPr/>
          </p:nvSpPr>
          <p:spPr>
            <a:xfrm>
              <a:off x="8176996" y="2966091"/>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Containers</a:t>
              </a:r>
            </a:p>
          </p:txBody>
        </p:sp>
        <p:sp>
          <p:nvSpPr>
            <p:cNvPr id="265" name="Title 1">
              <a:extLst>
                <a:ext uri="{FF2B5EF4-FFF2-40B4-BE49-F238E27FC236}">
                  <a16:creationId xmlns:a16="http://schemas.microsoft.com/office/drawing/2014/main" id="{EA8067AB-D6A1-451B-B7D2-93531F022ACF}"/>
                </a:ext>
              </a:extLst>
            </p:cNvPr>
            <p:cNvSpPr txBox="1">
              <a:spLocks/>
            </p:cNvSpPr>
            <p:nvPr/>
          </p:nvSpPr>
          <p:spPr>
            <a:xfrm>
              <a:off x="9269800" y="2966091"/>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Containers</a:t>
              </a:r>
            </a:p>
          </p:txBody>
        </p:sp>
        <p:sp>
          <p:nvSpPr>
            <p:cNvPr id="266" name="Freeform: Shape 265">
              <a:extLst>
                <a:ext uri="{FF2B5EF4-FFF2-40B4-BE49-F238E27FC236}">
                  <a16:creationId xmlns:a16="http://schemas.microsoft.com/office/drawing/2014/main" id="{54513AC5-12F5-40B2-BF59-335909A9ACBA}"/>
                </a:ext>
              </a:extLst>
            </p:cNvPr>
            <p:cNvSpPr/>
            <p:nvPr/>
          </p:nvSpPr>
          <p:spPr>
            <a:xfrm>
              <a:off x="8140720"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267" name="Freeform: Shape 266">
              <a:extLst>
                <a:ext uri="{FF2B5EF4-FFF2-40B4-BE49-F238E27FC236}">
                  <a16:creationId xmlns:a16="http://schemas.microsoft.com/office/drawing/2014/main" id="{B3476C9F-C666-412B-AA0A-5FCC3ED9EDBF}"/>
                </a:ext>
              </a:extLst>
            </p:cNvPr>
            <p:cNvSpPr/>
            <p:nvPr/>
          </p:nvSpPr>
          <p:spPr>
            <a:xfrm>
              <a:off x="8386292"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268" name="Freeform: Shape 267">
              <a:extLst>
                <a:ext uri="{FF2B5EF4-FFF2-40B4-BE49-F238E27FC236}">
                  <a16:creationId xmlns:a16="http://schemas.microsoft.com/office/drawing/2014/main" id="{92DE62AE-8B02-4018-802F-9A99DF07BB0D}"/>
                </a:ext>
              </a:extLst>
            </p:cNvPr>
            <p:cNvSpPr/>
            <p:nvPr/>
          </p:nvSpPr>
          <p:spPr>
            <a:xfrm>
              <a:off x="8631863"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269" name="Freeform: Shape 268">
              <a:extLst>
                <a:ext uri="{FF2B5EF4-FFF2-40B4-BE49-F238E27FC236}">
                  <a16:creationId xmlns:a16="http://schemas.microsoft.com/office/drawing/2014/main" id="{F7B25DFB-D717-46CE-8F64-A78466943110}"/>
                </a:ext>
              </a:extLst>
            </p:cNvPr>
            <p:cNvSpPr/>
            <p:nvPr/>
          </p:nvSpPr>
          <p:spPr>
            <a:xfrm>
              <a:off x="9233523"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270" name="Freeform: Shape 269">
              <a:extLst>
                <a:ext uri="{FF2B5EF4-FFF2-40B4-BE49-F238E27FC236}">
                  <a16:creationId xmlns:a16="http://schemas.microsoft.com/office/drawing/2014/main" id="{77A8CBBB-9625-4C29-9AD0-2016C4FF255E}"/>
                </a:ext>
              </a:extLst>
            </p:cNvPr>
            <p:cNvSpPr/>
            <p:nvPr/>
          </p:nvSpPr>
          <p:spPr>
            <a:xfrm>
              <a:off x="9479095"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271" name="Freeform: Shape 270">
              <a:extLst>
                <a:ext uri="{FF2B5EF4-FFF2-40B4-BE49-F238E27FC236}">
                  <a16:creationId xmlns:a16="http://schemas.microsoft.com/office/drawing/2014/main" id="{661C923A-AF68-4FD8-ADA0-91F8B63AB17A}"/>
                </a:ext>
              </a:extLst>
            </p:cNvPr>
            <p:cNvSpPr/>
            <p:nvPr/>
          </p:nvSpPr>
          <p:spPr>
            <a:xfrm>
              <a:off x="9724666"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grpSp>
      <p:sp>
        <p:nvSpPr>
          <p:cNvPr id="276" name="Rectangle: Rounded Corners 275">
            <a:extLst>
              <a:ext uri="{FF2B5EF4-FFF2-40B4-BE49-F238E27FC236}">
                <a16:creationId xmlns:a16="http://schemas.microsoft.com/office/drawing/2014/main" id="{E1EE77CD-807E-41B0-9750-CA70EEA4B4B5}"/>
              </a:ext>
              <a:ext uri="{C183D7F6-B498-43B3-948B-1728B52AA6E4}">
                <adec:decorative xmlns:adec="http://schemas.microsoft.com/office/drawing/2017/decorative" val="1"/>
              </a:ext>
            </a:extLst>
          </p:cNvPr>
          <p:cNvSpPr/>
          <p:nvPr/>
        </p:nvSpPr>
        <p:spPr bwMode="auto">
          <a:xfrm>
            <a:off x="8097618" y="2597025"/>
            <a:ext cx="2565825" cy="2654637"/>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77" name="Title 1">
            <a:extLst>
              <a:ext uri="{FF2B5EF4-FFF2-40B4-BE49-F238E27FC236}">
                <a16:creationId xmlns:a16="http://schemas.microsoft.com/office/drawing/2014/main" id="{06566B99-5B66-4A24-A6A6-09AFFDA2DBA5}"/>
              </a:ext>
            </a:extLst>
          </p:cNvPr>
          <p:cNvSpPr txBox="1">
            <a:spLocks/>
          </p:cNvSpPr>
          <p:nvPr/>
        </p:nvSpPr>
        <p:spPr>
          <a:xfrm>
            <a:off x="8101854" y="2387664"/>
            <a:ext cx="169693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1000" spc="0" dirty="0">
                <a:solidFill>
                  <a:srgbClr val="3C3C41"/>
                </a:solidFill>
                <a:latin typeface="Segoe UI Semibold" panose="020B0702040204020203" pitchFamily="34" charset="0"/>
                <a:cs typeface="Segoe UI Semibold" panose="020B0702040204020203" pitchFamily="34" charset="0"/>
              </a:rPr>
              <a:t>Agent nodes</a:t>
            </a:r>
          </a:p>
        </p:txBody>
      </p:sp>
      <p:grpSp>
        <p:nvGrpSpPr>
          <p:cNvPr id="288" name="Group 287">
            <a:extLst>
              <a:ext uri="{FF2B5EF4-FFF2-40B4-BE49-F238E27FC236}">
                <a16:creationId xmlns:a16="http://schemas.microsoft.com/office/drawing/2014/main" id="{2E9720CF-2595-4A3A-A848-D3EA238C5CC7}"/>
              </a:ext>
              <a:ext uri="{C183D7F6-B498-43B3-948B-1728B52AA6E4}">
                <adec:decorative xmlns:adec="http://schemas.microsoft.com/office/drawing/2017/decorative" val="1"/>
              </a:ext>
            </a:extLst>
          </p:cNvPr>
          <p:cNvGrpSpPr/>
          <p:nvPr/>
        </p:nvGrpSpPr>
        <p:grpSpPr>
          <a:xfrm>
            <a:off x="8230144" y="3984460"/>
            <a:ext cx="2300787" cy="1149436"/>
            <a:chOff x="7873584" y="5362838"/>
            <a:chExt cx="2301114" cy="1149599"/>
          </a:xfrm>
        </p:grpSpPr>
        <p:sp>
          <p:nvSpPr>
            <p:cNvPr id="289" name="Rectangle: Rounded Corners 288">
              <a:extLst>
                <a:ext uri="{FF2B5EF4-FFF2-40B4-BE49-F238E27FC236}">
                  <a16:creationId xmlns:a16="http://schemas.microsoft.com/office/drawing/2014/main" id="{334C4C8F-853D-4990-B6E9-47CBE1451CE1}"/>
                </a:ext>
              </a:extLst>
            </p:cNvPr>
            <p:cNvSpPr/>
            <p:nvPr/>
          </p:nvSpPr>
          <p:spPr bwMode="auto">
            <a:xfrm>
              <a:off x="7873584" y="550269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290" name="Title 1">
              <a:extLst>
                <a:ext uri="{FF2B5EF4-FFF2-40B4-BE49-F238E27FC236}">
                  <a16:creationId xmlns:a16="http://schemas.microsoft.com/office/drawing/2014/main" id="{F3A8C259-A09A-4EA4-8CDF-0CE630A06613}"/>
                </a:ext>
              </a:extLst>
            </p:cNvPr>
            <p:cNvSpPr txBox="1">
              <a:spLocks/>
            </p:cNvSpPr>
            <p:nvPr/>
          </p:nvSpPr>
          <p:spPr>
            <a:xfrm>
              <a:off x="7873584" y="5362838"/>
              <a:ext cx="968156"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Container runtime</a:t>
              </a:r>
            </a:p>
          </p:txBody>
        </p:sp>
        <p:sp>
          <p:nvSpPr>
            <p:cNvPr id="291" name="Rectangle: Rounded Corners 290">
              <a:extLst>
                <a:ext uri="{FF2B5EF4-FFF2-40B4-BE49-F238E27FC236}">
                  <a16:creationId xmlns:a16="http://schemas.microsoft.com/office/drawing/2014/main" id="{0B31FC82-9A8B-40A1-8EE5-8E8C15A9E55B}"/>
                </a:ext>
              </a:extLst>
            </p:cNvPr>
            <p:cNvSpPr/>
            <p:nvPr/>
          </p:nvSpPr>
          <p:spPr bwMode="auto">
            <a:xfrm>
              <a:off x="7993662" y="582079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292" name="Rectangle: Rounded Corners 291">
              <a:extLst>
                <a:ext uri="{FF2B5EF4-FFF2-40B4-BE49-F238E27FC236}">
                  <a16:creationId xmlns:a16="http://schemas.microsoft.com/office/drawing/2014/main" id="{D7B47AE8-FC67-4866-A8C0-F2D477FC36D0}"/>
                </a:ext>
              </a:extLst>
            </p:cNvPr>
            <p:cNvSpPr/>
            <p:nvPr/>
          </p:nvSpPr>
          <p:spPr bwMode="auto">
            <a:xfrm>
              <a:off x="9086465" y="582079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293" name="Title 1">
              <a:extLst>
                <a:ext uri="{FF2B5EF4-FFF2-40B4-BE49-F238E27FC236}">
                  <a16:creationId xmlns:a16="http://schemas.microsoft.com/office/drawing/2014/main" id="{A2D52D50-D5BD-4CCA-9B12-523F6518CD36}"/>
                </a:ext>
              </a:extLst>
            </p:cNvPr>
            <p:cNvSpPr txBox="1">
              <a:spLocks/>
            </p:cNvSpPr>
            <p:nvPr/>
          </p:nvSpPr>
          <p:spPr>
            <a:xfrm>
              <a:off x="7993662" y="5647558"/>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Pods</a:t>
              </a:r>
            </a:p>
          </p:txBody>
        </p:sp>
        <p:sp>
          <p:nvSpPr>
            <p:cNvPr id="294" name="Title 1">
              <a:extLst>
                <a:ext uri="{FF2B5EF4-FFF2-40B4-BE49-F238E27FC236}">
                  <a16:creationId xmlns:a16="http://schemas.microsoft.com/office/drawing/2014/main" id="{5E136BDC-DB37-4F6F-9F2E-2C5D816B2178}"/>
                </a:ext>
              </a:extLst>
            </p:cNvPr>
            <p:cNvSpPr txBox="1">
              <a:spLocks/>
            </p:cNvSpPr>
            <p:nvPr/>
          </p:nvSpPr>
          <p:spPr>
            <a:xfrm>
              <a:off x="9086466" y="5647558"/>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800" spc="0" dirty="0">
                  <a:solidFill>
                    <a:srgbClr val="3C3C41"/>
                  </a:solidFill>
                  <a:latin typeface="Segoe UI Semibold" panose="020B0702040204020203" pitchFamily="34" charset="0"/>
                  <a:cs typeface="Segoe UI Semibold" panose="020B0702040204020203" pitchFamily="34" charset="0"/>
                </a:rPr>
                <a:t>Pods</a:t>
              </a:r>
            </a:p>
          </p:txBody>
        </p:sp>
        <p:sp>
          <p:nvSpPr>
            <p:cNvPr id="295" name="Title 1">
              <a:extLst>
                <a:ext uri="{FF2B5EF4-FFF2-40B4-BE49-F238E27FC236}">
                  <a16:creationId xmlns:a16="http://schemas.microsoft.com/office/drawing/2014/main" id="{2D771157-1374-4633-BCFC-562214AB879C}"/>
                </a:ext>
              </a:extLst>
            </p:cNvPr>
            <p:cNvSpPr txBox="1">
              <a:spLocks/>
            </p:cNvSpPr>
            <p:nvPr/>
          </p:nvSpPr>
          <p:spPr>
            <a:xfrm>
              <a:off x="8176996" y="587363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Containers</a:t>
              </a:r>
            </a:p>
          </p:txBody>
        </p:sp>
        <p:sp>
          <p:nvSpPr>
            <p:cNvPr id="296" name="Title 1">
              <a:extLst>
                <a:ext uri="{FF2B5EF4-FFF2-40B4-BE49-F238E27FC236}">
                  <a16:creationId xmlns:a16="http://schemas.microsoft.com/office/drawing/2014/main" id="{CC5A556A-BE28-4BE3-8B77-6081B1C5E98F}"/>
                </a:ext>
              </a:extLst>
            </p:cNvPr>
            <p:cNvSpPr txBox="1">
              <a:spLocks/>
            </p:cNvSpPr>
            <p:nvPr/>
          </p:nvSpPr>
          <p:spPr>
            <a:xfrm>
              <a:off x="9269800" y="587363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681">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Containers</a:t>
              </a:r>
            </a:p>
          </p:txBody>
        </p:sp>
        <p:sp>
          <p:nvSpPr>
            <p:cNvPr id="297" name="Freeform: Shape 296">
              <a:extLst>
                <a:ext uri="{FF2B5EF4-FFF2-40B4-BE49-F238E27FC236}">
                  <a16:creationId xmlns:a16="http://schemas.microsoft.com/office/drawing/2014/main" id="{1228C0DE-B4CA-4DE1-A8D1-19001FBE8D20}"/>
                </a:ext>
              </a:extLst>
            </p:cNvPr>
            <p:cNvSpPr/>
            <p:nvPr/>
          </p:nvSpPr>
          <p:spPr>
            <a:xfrm>
              <a:off x="8140720"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298" name="Freeform: Shape 297">
              <a:extLst>
                <a:ext uri="{FF2B5EF4-FFF2-40B4-BE49-F238E27FC236}">
                  <a16:creationId xmlns:a16="http://schemas.microsoft.com/office/drawing/2014/main" id="{13B97827-7199-4FA3-AE2C-A9D36E66D6FC}"/>
                </a:ext>
              </a:extLst>
            </p:cNvPr>
            <p:cNvSpPr/>
            <p:nvPr/>
          </p:nvSpPr>
          <p:spPr>
            <a:xfrm>
              <a:off x="8386292"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299" name="Freeform: Shape 298">
              <a:extLst>
                <a:ext uri="{FF2B5EF4-FFF2-40B4-BE49-F238E27FC236}">
                  <a16:creationId xmlns:a16="http://schemas.microsoft.com/office/drawing/2014/main" id="{4F8FBC91-078B-46CD-ADB4-5E03479363B2}"/>
                </a:ext>
              </a:extLst>
            </p:cNvPr>
            <p:cNvSpPr/>
            <p:nvPr/>
          </p:nvSpPr>
          <p:spPr>
            <a:xfrm>
              <a:off x="8631863"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300" name="Freeform: Shape 299">
              <a:extLst>
                <a:ext uri="{FF2B5EF4-FFF2-40B4-BE49-F238E27FC236}">
                  <a16:creationId xmlns:a16="http://schemas.microsoft.com/office/drawing/2014/main" id="{37511829-FE37-487A-B36C-A7569EC50A3E}"/>
                </a:ext>
              </a:extLst>
            </p:cNvPr>
            <p:cNvSpPr/>
            <p:nvPr/>
          </p:nvSpPr>
          <p:spPr>
            <a:xfrm>
              <a:off x="9233523"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301" name="Freeform: Shape 300">
              <a:extLst>
                <a:ext uri="{FF2B5EF4-FFF2-40B4-BE49-F238E27FC236}">
                  <a16:creationId xmlns:a16="http://schemas.microsoft.com/office/drawing/2014/main" id="{A93034D6-42A8-4AD3-BEB5-C376667FF76A}"/>
                </a:ext>
              </a:extLst>
            </p:cNvPr>
            <p:cNvSpPr/>
            <p:nvPr/>
          </p:nvSpPr>
          <p:spPr>
            <a:xfrm>
              <a:off x="9479095"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sp>
          <p:nvSpPr>
            <p:cNvPr id="302" name="Freeform: Shape 301">
              <a:extLst>
                <a:ext uri="{FF2B5EF4-FFF2-40B4-BE49-F238E27FC236}">
                  <a16:creationId xmlns:a16="http://schemas.microsoft.com/office/drawing/2014/main" id="{46BC7273-7622-427C-8EA6-F49605A3A703}"/>
                </a:ext>
              </a:extLst>
            </p:cNvPr>
            <p:cNvSpPr/>
            <p:nvPr/>
          </p:nvSpPr>
          <p:spPr>
            <a:xfrm>
              <a:off x="9724666"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07">
                <a:defRPr/>
              </a:pPr>
              <a:endParaRPr lang="en-US" sz="1765">
                <a:solidFill>
                  <a:srgbClr val="3C3C41"/>
                </a:solidFill>
                <a:latin typeface="Segoe UI"/>
              </a:endParaRPr>
            </a:p>
          </p:txBody>
        </p:sp>
      </p:grpSp>
      <p:cxnSp>
        <p:nvCxnSpPr>
          <p:cNvPr id="30" name="Straight Arrow Connector 29">
            <a:extLst>
              <a:ext uri="{FF2B5EF4-FFF2-40B4-BE49-F238E27FC236}">
                <a16:creationId xmlns:a16="http://schemas.microsoft.com/office/drawing/2014/main" id="{86617E68-B17D-4BF3-9741-D835D874EEBE}"/>
              </a:ext>
              <a:ext uri="{C183D7F6-B498-43B3-948B-1728B52AA6E4}">
                <adec:decorative xmlns:adec="http://schemas.microsoft.com/office/drawing/2017/decorative" val="1"/>
              </a:ext>
            </a:extLst>
          </p:cNvPr>
          <p:cNvCxnSpPr>
            <a:cxnSpLocks/>
            <a:endCxn id="276" idx="1"/>
          </p:cNvCxnSpPr>
          <p:nvPr/>
        </p:nvCxnSpPr>
        <p:spPr>
          <a:xfrm flipV="1">
            <a:off x="7433143" y="3924344"/>
            <a:ext cx="664475" cy="28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9" name="Title 1">
            <a:extLst>
              <a:ext uri="{FF2B5EF4-FFF2-40B4-BE49-F238E27FC236}">
                <a16:creationId xmlns:a16="http://schemas.microsoft.com/office/drawing/2014/main" id="{BCA0B789-B7C4-48A2-94A6-5934F36F7940}"/>
              </a:ext>
            </a:extLst>
          </p:cNvPr>
          <p:cNvSpPr txBox="1">
            <a:spLocks/>
          </p:cNvSpPr>
          <p:nvPr/>
        </p:nvSpPr>
        <p:spPr>
          <a:xfrm>
            <a:off x="4983455" y="2483896"/>
            <a:ext cx="1828540" cy="153888"/>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681">
              <a:lnSpc>
                <a:spcPct val="100000"/>
              </a:lnSpc>
              <a:defRPr/>
            </a:pPr>
            <a:r>
              <a:rPr lang="en-US" sz="1000" spc="0" dirty="0">
                <a:solidFill>
                  <a:srgbClr val="3C3C41"/>
                </a:solidFill>
                <a:latin typeface="Segoe UI Semibold" panose="020B0702040204020203" pitchFamily="34" charset="0"/>
                <a:cs typeface="Segoe UI Semibold" panose="020B0702040204020203" pitchFamily="34" charset="0"/>
              </a:rPr>
              <a:t>Azure managed control plane</a:t>
            </a:r>
          </a:p>
        </p:txBody>
      </p:sp>
      <p:grpSp>
        <p:nvGrpSpPr>
          <p:cNvPr id="380" name="Group 379">
            <a:extLst>
              <a:ext uri="{FF2B5EF4-FFF2-40B4-BE49-F238E27FC236}">
                <a16:creationId xmlns:a16="http://schemas.microsoft.com/office/drawing/2014/main" id="{B4F3F667-3D92-44FB-AF77-053B07E5FEA7}"/>
              </a:ext>
              <a:ext uri="{C183D7F6-B498-43B3-948B-1728B52AA6E4}">
                <adec:decorative xmlns:adec="http://schemas.microsoft.com/office/drawing/2017/decorative" val="1"/>
              </a:ext>
            </a:extLst>
          </p:cNvPr>
          <p:cNvGrpSpPr/>
          <p:nvPr/>
        </p:nvGrpSpPr>
        <p:grpSpPr>
          <a:xfrm>
            <a:off x="4984148" y="2687738"/>
            <a:ext cx="2468180" cy="2468180"/>
            <a:chOff x="8765093" y="1981862"/>
            <a:chExt cx="2468880" cy="2468880"/>
          </a:xfrm>
        </p:grpSpPr>
        <p:sp>
          <p:nvSpPr>
            <p:cNvPr id="381" name="Rectangle: Rounded Corners 380">
              <a:extLst>
                <a:ext uri="{FF2B5EF4-FFF2-40B4-BE49-F238E27FC236}">
                  <a16:creationId xmlns:a16="http://schemas.microsoft.com/office/drawing/2014/main" id="{174451C9-F480-409F-82C8-E640AF5A4AB1}"/>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232"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grpSp>
          <p:nvGrpSpPr>
            <p:cNvPr id="382" name="Group 381">
              <a:extLst>
                <a:ext uri="{FF2B5EF4-FFF2-40B4-BE49-F238E27FC236}">
                  <a16:creationId xmlns:a16="http://schemas.microsoft.com/office/drawing/2014/main" id="{0F9F853D-2764-472F-9417-94689EC1009E}"/>
                </a:ext>
              </a:extLst>
            </p:cNvPr>
            <p:cNvGrpSpPr/>
            <p:nvPr/>
          </p:nvGrpSpPr>
          <p:grpSpPr>
            <a:xfrm>
              <a:off x="9162785" y="2570190"/>
              <a:ext cx="1673497" cy="1292225"/>
              <a:chOff x="9196711" y="2690054"/>
              <a:chExt cx="1673497" cy="1292225"/>
            </a:xfrm>
          </p:grpSpPr>
          <p:grpSp>
            <p:nvGrpSpPr>
              <p:cNvPr id="383" name="Group 4">
                <a:extLst>
                  <a:ext uri="{FF2B5EF4-FFF2-40B4-BE49-F238E27FC236}">
                    <a16:creationId xmlns:a16="http://schemas.microsoft.com/office/drawing/2014/main" id="{A51F6EBD-1539-4DF7-8EAF-6D9F4FFD174F}"/>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387" name="Freeform 5">
                  <a:extLst>
                    <a:ext uri="{FF2B5EF4-FFF2-40B4-BE49-F238E27FC236}">
                      <a16:creationId xmlns:a16="http://schemas.microsoft.com/office/drawing/2014/main" id="{A3C4BAC5-05DE-4893-9229-AA4AF3C7827D}"/>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14164">
                    <a:defRPr/>
                  </a:pPr>
                  <a:endParaRPr lang="en-IN" sz="1801">
                    <a:solidFill>
                      <a:srgbClr val="505050"/>
                    </a:solidFill>
                    <a:latin typeface="Segoe UI"/>
                  </a:endParaRPr>
                </a:p>
              </p:txBody>
            </p:sp>
            <p:sp>
              <p:nvSpPr>
                <p:cNvPr id="388" name="Freeform 6">
                  <a:extLst>
                    <a:ext uri="{FF2B5EF4-FFF2-40B4-BE49-F238E27FC236}">
                      <a16:creationId xmlns:a16="http://schemas.microsoft.com/office/drawing/2014/main" id="{0FCB101C-622A-4391-8A1F-9B6E75F264ED}"/>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14164">
                    <a:defRPr/>
                  </a:pPr>
                  <a:endParaRPr lang="en-IN" sz="1801">
                    <a:solidFill>
                      <a:srgbClr val="505050"/>
                    </a:solidFill>
                    <a:latin typeface="Segoe UI"/>
                  </a:endParaRPr>
                </a:p>
              </p:txBody>
            </p:sp>
          </p:grpSp>
          <p:grpSp>
            <p:nvGrpSpPr>
              <p:cNvPr id="384" name="Group 383">
                <a:extLst>
                  <a:ext uri="{FF2B5EF4-FFF2-40B4-BE49-F238E27FC236}">
                    <a16:creationId xmlns:a16="http://schemas.microsoft.com/office/drawing/2014/main" id="{9E1A09AE-D406-4F15-A3C5-17EB16783ACD}"/>
                  </a:ext>
                </a:extLst>
              </p:cNvPr>
              <p:cNvGrpSpPr/>
              <p:nvPr/>
            </p:nvGrpSpPr>
            <p:grpSpPr>
              <a:xfrm>
                <a:off x="10267693" y="2983633"/>
                <a:ext cx="602515" cy="602515"/>
                <a:chOff x="7211505" y="4977353"/>
                <a:chExt cx="989814" cy="989814"/>
              </a:xfrm>
            </p:grpSpPr>
            <p:sp>
              <p:nvSpPr>
                <p:cNvPr id="385" name="Oval 384">
                  <a:extLst>
                    <a:ext uri="{FF2B5EF4-FFF2-40B4-BE49-F238E27FC236}">
                      <a16:creationId xmlns:a16="http://schemas.microsoft.com/office/drawing/2014/main" id="{1C59B3A2-23AF-4EAD-8A76-B521EDAD0B70}"/>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Processing_E9F5" title="Icon of two interlocked gears">
                  <a:extLst>
                    <a:ext uri="{FF2B5EF4-FFF2-40B4-BE49-F238E27FC236}">
                      <a16:creationId xmlns:a16="http://schemas.microsoft.com/office/drawing/2014/main" id="{59F19F1B-0C47-4577-AE02-E095E9D09BCB}"/>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14" tIns="45707" rIns="91414" bIns="45707" numCol="1" anchor="t" anchorCtr="0" compatLnSpc="1">
                  <a:prstTxWarp prst="textNoShape">
                    <a:avLst/>
                  </a:prstTxWarp>
                </a:bodyPr>
                <a:lstStyle/>
                <a:p>
                  <a:pPr defTabSz="914164">
                    <a:defRPr/>
                  </a:pPr>
                  <a:endParaRPr lang="en-US" sz="1801">
                    <a:solidFill>
                      <a:srgbClr val="505050"/>
                    </a:solidFill>
                    <a:latin typeface="Segoe UI"/>
                  </a:endParaRPr>
                </a:p>
              </p:txBody>
            </p:sp>
          </p:grpSp>
        </p:grpSp>
      </p:grpSp>
      <p:sp>
        <p:nvSpPr>
          <p:cNvPr id="3" name="Title 3">
            <a:extLst>
              <a:ext uri="{FF2B5EF4-FFF2-40B4-BE49-F238E27FC236}">
                <a16:creationId xmlns:a16="http://schemas.microsoft.com/office/drawing/2014/main" id="{A0D5D893-76A2-4363-88C0-5DF026C508A8}"/>
              </a:ext>
            </a:extLst>
          </p:cNvPr>
          <p:cNvSpPr txBox="1">
            <a:spLocks/>
          </p:cNvSpPr>
          <p:nvPr/>
        </p:nvSpPr>
        <p:spPr>
          <a:xfrm>
            <a:off x="2037955" y="633186"/>
            <a:ext cx="2504686"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932502">
              <a:defRPr/>
            </a:pPr>
            <a:r>
              <a:rPr lang="en-US" spc="-50" dirty="0">
                <a:solidFill>
                  <a:srgbClr val="0078D4"/>
                </a:solidFill>
              </a:rPr>
              <a:t>Kubernetes</a:t>
            </a:r>
            <a:endParaRPr lang="en-US" spc="-50" dirty="0">
              <a:solidFill>
                <a:srgbClr val="3C3C41"/>
              </a:solidFill>
            </a:endParaRPr>
          </a:p>
        </p:txBody>
      </p:sp>
      <p:sp>
        <p:nvSpPr>
          <p:cNvPr id="8" name="TextBox 7">
            <a:extLst>
              <a:ext uri="{FF2B5EF4-FFF2-40B4-BE49-F238E27FC236}">
                <a16:creationId xmlns:a16="http://schemas.microsoft.com/office/drawing/2014/main" id="{359738E3-0792-4EC6-B6EE-A2E43CA98818}"/>
              </a:ext>
            </a:extLst>
          </p:cNvPr>
          <p:cNvSpPr txBox="1"/>
          <p:nvPr/>
        </p:nvSpPr>
        <p:spPr>
          <a:xfrm>
            <a:off x="465956" y="2006422"/>
            <a:ext cx="2993833" cy="246093"/>
          </a:xfrm>
          <a:prstGeom prst="rect">
            <a:avLst/>
          </a:prstGeom>
          <a:noFill/>
        </p:spPr>
        <p:txBody>
          <a:bodyPr wrap="none" lIns="0" tIns="0" rIns="0" bIns="0" rtlCol="0">
            <a:spAutoFit/>
          </a:bodyPr>
          <a:lstStyle/>
          <a:p>
            <a:pPr marL="285731" indent="-285731" defTabSz="932681">
              <a:spcBef>
                <a:spcPct val="0"/>
              </a:spcBef>
              <a:spcAft>
                <a:spcPts val="1599"/>
              </a:spcAft>
              <a:buFont typeface="Arial" panose="020B0604020202020204" pitchFamily="34" charset="0"/>
              <a:buChar char="•"/>
              <a:defRPr/>
            </a:pPr>
            <a:r>
              <a:rPr lang="en-US" sz="1599" dirty="0">
                <a:ln w="3175">
                  <a:noFill/>
                </a:ln>
                <a:solidFill>
                  <a:srgbClr val="0078D4"/>
                </a:solidFill>
                <a:latin typeface="Segoe UI" panose="020B0502040204020203" pitchFamily="34" charset="0"/>
                <a:cs typeface="Segoe UI" pitchFamily="34" charset="0"/>
              </a:rPr>
              <a:t>Automated upgrades, patches</a:t>
            </a:r>
          </a:p>
        </p:txBody>
      </p:sp>
      <p:sp>
        <p:nvSpPr>
          <p:cNvPr id="78" name="TextBox 77">
            <a:extLst>
              <a:ext uri="{FF2B5EF4-FFF2-40B4-BE49-F238E27FC236}">
                <a16:creationId xmlns:a16="http://schemas.microsoft.com/office/drawing/2014/main" id="{51F399FF-3E7F-448D-B66E-DC31560CDBC2}"/>
              </a:ext>
            </a:extLst>
          </p:cNvPr>
          <p:cNvSpPr txBox="1"/>
          <p:nvPr/>
        </p:nvSpPr>
        <p:spPr>
          <a:xfrm>
            <a:off x="465954" y="2457764"/>
            <a:ext cx="2626745" cy="246093"/>
          </a:xfrm>
          <a:prstGeom prst="rect">
            <a:avLst/>
          </a:prstGeom>
          <a:noFill/>
        </p:spPr>
        <p:txBody>
          <a:bodyPr wrap="none" lIns="0" tIns="0" rIns="0" bIns="0" rtlCol="0">
            <a:spAutoFit/>
          </a:bodyPr>
          <a:lstStyle/>
          <a:p>
            <a:pPr marL="285731" indent="-285731" defTabSz="932681">
              <a:spcBef>
                <a:spcPct val="0"/>
              </a:spcBef>
              <a:spcAft>
                <a:spcPts val="1599"/>
              </a:spcAft>
              <a:buFont typeface="Arial" panose="020B0604020202020204" pitchFamily="34" charset="0"/>
              <a:buChar char="•"/>
              <a:defRPr/>
            </a:pPr>
            <a:r>
              <a:rPr lang="en-US" sz="1599" dirty="0">
                <a:ln w="3175">
                  <a:noFill/>
                </a:ln>
                <a:solidFill>
                  <a:srgbClr val="0078D4"/>
                </a:solidFill>
                <a:latin typeface="Segoe UI" panose="020B0502040204020203" pitchFamily="34" charset="0"/>
                <a:cs typeface="Segoe UI" pitchFamily="34" charset="0"/>
              </a:rPr>
              <a:t>High reliability, availability</a:t>
            </a:r>
          </a:p>
        </p:txBody>
      </p:sp>
      <p:sp>
        <p:nvSpPr>
          <p:cNvPr id="79" name="TextBox 78">
            <a:extLst>
              <a:ext uri="{FF2B5EF4-FFF2-40B4-BE49-F238E27FC236}">
                <a16:creationId xmlns:a16="http://schemas.microsoft.com/office/drawing/2014/main" id="{43F3401D-F87C-4C4B-B9B0-84E1863E0428}"/>
              </a:ext>
            </a:extLst>
          </p:cNvPr>
          <p:cNvSpPr txBox="1"/>
          <p:nvPr/>
        </p:nvSpPr>
        <p:spPr>
          <a:xfrm>
            <a:off x="465954" y="2909107"/>
            <a:ext cx="2676951" cy="246093"/>
          </a:xfrm>
          <a:prstGeom prst="rect">
            <a:avLst/>
          </a:prstGeom>
          <a:noFill/>
        </p:spPr>
        <p:txBody>
          <a:bodyPr wrap="none" lIns="0" tIns="0" rIns="0" bIns="0" rtlCol="0">
            <a:spAutoFit/>
          </a:bodyPr>
          <a:lstStyle/>
          <a:p>
            <a:pPr marL="285731" indent="-285731" defTabSz="932681">
              <a:spcBef>
                <a:spcPct val="0"/>
              </a:spcBef>
              <a:spcAft>
                <a:spcPts val="1599"/>
              </a:spcAft>
              <a:buFont typeface="Arial" panose="020B0604020202020204" pitchFamily="34" charset="0"/>
              <a:buChar char="•"/>
              <a:defRPr/>
            </a:pPr>
            <a:r>
              <a:rPr lang="en-US" sz="1599" dirty="0">
                <a:ln w="3175">
                  <a:noFill/>
                </a:ln>
                <a:solidFill>
                  <a:srgbClr val="0078D4"/>
                </a:solidFill>
                <a:latin typeface="Segoe UI" panose="020B0502040204020203" pitchFamily="34" charset="0"/>
                <a:cs typeface="Segoe UI" pitchFamily="34" charset="0"/>
              </a:rPr>
              <a:t>Easy, secure cluster scaling</a:t>
            </a:r>
          </a:p>
        </p:txBody>
      </p:sp>
      <p:sp>
        <p:nvSpPr>
          <p:cNvPr id="80" name="TextBox 79">
            <a:extLst>
              <a:ext uri="{FF2B5EF4-FFF2-40B4-BE49-F238E27FC236}">
                <a16:creationId xmlns:a16="http://schemas.microsoft.com/office/drawing/2014/main" id="{D587A9C1-4278-4ECA-978B-F6D36E019F73}"/>
              </a:ext>
            </a:extLst>
          </p:cNvPr>
          <p:cNvSpPr txBox="1"/>
          <p:nvPr/>
        </p:nvSpPr>
        <p:spPr>
          <a:xfrm>
            <a:off x="465954" y="3360448"/>
            <a:ext cx="1362552" cy="246093"/>
          </a:xfrm>
          <a:prstGeom prst="rect">
            <a:avLst/>
          </a:prstGeom>
          <a:noFill/>
        </p:spPr>
        <p:txBody>
          <a:bodyPr wrap="none" lIns="0" tIns="0" rIns="0" bIns="0" rtlCol="0">
            <a:spAutoFit/>
          </a:bodyPr>
          <a:lstStyle/>
          <a:p>
            <a:pPr marL="285731" indent="-285731" defTabSz="932681">
              <a:spcBef>
                <a:spcPct val="0"/>
              </a:spcBef>
              <a:spcAft>
                <a:spcPts val="1599"/>
              </a:spcAft>
              <a:buFont typeface="Arial" panose="020B0604020202020204" pitchFamily="34" charset="0"/>
              <a:buChar char="•"/>
              <a:defRPr/>
            </a:pPr>
            <a:r>
              <a:rPr lang="en-US" sz="1599" dirty="0">
                <a:ln w="3175">
                  <a:noFill/>
                </a:ln>
                <a:solidFill>
                  <a:srgbClr val="0078D4"/>
                </a:solidFill>
                <a:latin typeface="Segoe UI" panose="020B0502040204020203" pitchFamily="34" charset="0"/>
                <a:cs typeface="Segoe UI" pitchFamily="34" charset="0"/>
              </a:rPr>
              <a:t>Self-healing</a:t>
            </a:r>
          </a:p>
        </p:txBody>
      </p:sp>
      <p:sp>
        <p:nvSpPr>
          <p:cNvPr id="81" name="TextBox 80">
            <a:extLst>
              <a:ext uri="{FF2B5EF4-FFF2-40B4-BE49-F238E27FC236}">
                <a16:creationId xmlns:a16="http://schemas.microsoft.com/office/drawing/2014/main" id="{426F0372-C687-4914-A82F-3660BBA69E34}"/>
              </a:ext>
            </a:extLst>
          </p:cNvPr>
          <p:cNvSpPr txBox="1"/>
          <p:nvPr/>
        </p:nvSpPr>
        <p:spPr>
          <a:xfrm>
            <a:off x="465954" y="3811790"/>
            <a:ext cx="2256002" cy="246093"/>
          </a:xfrm>
          <a:prstGeom prst="rect">
            <a:avLst/>
          </a:prstGeom>
          <a:noFill/>
        </p:spPr>
        <p:txBody>
          <a:bodyPr wrap="none" lIns="0" tIns="0" rIns="0" bIns="0" rtlCol="0">
            <a:spAutoFit/>
          </a:bodyPr>
          <a:lstStyle/>
          <a:p>
            <a:pPr marL="285731" indent="-285731" defTabSz="932681">
              <a:spcBef>
                <a:spcPct val="0"/>
              </a:spcBef>
              <a:spcAft>
                <a:spcPts val="1599"/>
              </a:spcAft>
              <a:buFont typeface="Arial" panose="020B0604020202020204" pitchFamily="34" charset="0"/>
              <a:buChar char="•"/>
              <a:defRPr/>
            </a:pPr>
            <a:r>
              <a:rPr lang="en-US" sz="1599" dirty="0">
                <a:ln w="3175">
                  <a:noFill/>
                </a:ln>
                <a:solidFill>
                  <a:srgbClr val="0078D4"/>
                </a:solidFill>
                <a:latin typeface="Segoe UI" panose="020B0502040204020203" pitchFamily="34" charset="0"/>
                <a:cs typeface="Segoe UI" pitchFamily="34" charset="0"/>
              </a:rPr>
              <a:t>API server monitoring</a:t>
            </a:r>
          </a:p>
        </p:txBody>
      </p:sp>
      <p:sp>
        <p:nvSpPr>
          <p:cNvPr id="82" name="TextBox 81">
            <a:extLst>
              <a:ext uri="{FF2B5EF4-FFF2-40B4-BE49-F238E27FC236}">
                <a16:creationId xmlns:a16="http://schemas.microsoft.com/office/drawing/2014/main" id="{03CAE254-E4DA-48EE-9087-734816FC4CA7}"/>
              </a:ext>
            </a:extLst>
          </p:cNvPr>
          <p:cNvSpPr txBox="1"/>
          <p:nvPr/>
        </p:nvSpPr>
        <p:spPr>
          <a:xfrm>
            <a:off x="465956" y="4263130"/>
            <a:ext cx="1530291" cy="246093"/>
          </a:xfrm>
          <a:prstGeom prst="rect">
            <a:avLst/>
          </a:prstGeom>
          <a:noFill/>
        </p:spPr>
        <p:txBody>
          <a:bodyPr wrap="none" lIns="0" tIns="0" rIns="0" bIns="0" rtlCol="0">
            <a:spAutoFit/>
          </a:bodyPr>
          <a:lstStyle/>
          <a:p>
            <a:pPr marL="285731" indent="-285731" defTabSz="932681">
              <a:spcBef>
                <a:spcPct val="0"/>
              </a:spcBef>
              <a:spcAft>
                <a:spcPts val="1599"/>
              </a:spcAft>
              <a:buFont typeface="Arial" panose="020B0604020202020204" pitchFamily="34" charset="0"/>
              <a:buChar char="•"/>
              <a:defRPr/>
            </a:pPr>
            <a:r>
              <a:rPr lang="en-US" sz="1599" dirty="0">
                <a:ln w="3175">
                  <a:noFill/>
                </a:ln>
                <a:solidFill>
                  <a:srgbClr val="0078D4"/>
                </a:solidFill>
                <a:latin typeface="Segoe UI" panose="020B0502040204020203" pitchFamily="34" charset="0"/>
                <a:cs typeface="Segoe UI" pitchFamily="34" charset="0"/>
              </a:rPr>
              <a:t>At no charge*</a:t>
            </a:r>
          </a:p>
        </p:txBody>
      </p:sp>
      <p:sp>
        <p:nvSpPr>
          <p:cNvPr id="9" name="TextBox 8">
            <a:extLst>
              <a:ext uri="{FF2B5EF4-FFF2-40B4-BE49-F238E27FC236}">
                <a16:creationId xmlns:a16="http://schemas.microsoft.com/office/drawing/2014/main" id="{B5B6F9C0-0BAB-4DE5-9493-BAE655AAD6B1}"/>
              </a:ext>
            </a:extLst>
          </p:cNvPr>
          <p:cNvSpPr txBox="1"/>
          <p:nvPr/>
        </p:nvSpPr>
        <p:spPr>
          <a:xfrm>
            <a:off x="2466147" y="6697252"/>
            <a:ext cx="9813897" cy="123111"/>
          </a:xfrm>
          <a:prstGeom prst="rect">
            <a:avLst/>
          </a:prstGeom>
          <a:noFill/>
        </p:spPr>
        <p:txBody>
          <a:bodyPr wrap="square" lIns="0" tIns="0" rIns="0" bIns="0" rtlCol="0" anchor="t">
            <a:spAutoFit/>
          </a:bodyPr>
          <a:lstStyle/>
          <a:p>
            <a:pPr algn="r" defTabSz="932626">
              <a:spcAft>
                <a:spcPts val="600"/>
              </a:spcAft>
              <a:defRPr/>
            </a:pPr>
            <a:r>
              <a:rPr lang="en-US" sz="800" dirty="0">
                <a:solidFill>
                  <a:srgbClr val="3C3C41"/>
                </a:solidFill>
                <a:latin typeface="Segoe UI"/>
                <a:cs typeface="Segoe UI Light" panose="020B0502040204020203" pitchFamily="34" charset="0"/>
              </a:rPr>
              <a:t>*Higher SLA guarantees available as an optional uptime SLA paid feature</a:t>
            </a:r>
          </a:p>
        </p:txBody>
      </p:sp>
      <p:sp>
        <p:nvSpPr>
          <p:cNvPr id="84" name="Title 3">
            <a:extLst>
              <a:ext uri="{FF2B5EF4-FFF2-40B4-BE49-F238E27FC236}">
                <a16:creationId xmlns:a16="http://schemas.microsoft.com/office/drawing/2014/main" id="{1286BF6E-CD53-49F8-AAF1-143479FA5776}"/>
              </a:ext>
            </a:extLst>
          </p:cNvPr>
          <p:cNvSpPr txBox="1">
            <a:spLocks/>
          </p:cNvSpPr>
          <p:nvPr/>
        </p:nvSpPr>
        <p:spPr>
          <a:xfrm>
            <a:off x="3892910" y="633980"/>
            <a:ext cx="5595857"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932502"/>
            <a:r>
              <a:rPr lang="en-US" spc="-50" dirty="0">
                <a:solidFill>
                  <a:srgbClr val="3C3C41"/>
                </a:solidFill>
              </a:rPr>
              <a:t>handles the complexity for you</a:t>
            </a:r>
          </a:p>
        </p:txBody>
      </p:sp>
    </p:spTree>
    <p:extLst>
      <p:ext uri="{BB962C8B-B14F-4D97-AF65-F5344CB8AC3E}">
        <p14:creationId xmlns:p14="http://schemas.microsoft.com/office/powerpoint/2010/main" val="9354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750"/>
                                        <p:tgtEl>
                                          <p:spTgt spid="379"/>
                                        </p:tgtEl>
                                      </p:cBhvr>
                                    </p:animEffect>
                                    <p:anim calcmode="lin" valueType="num">
                                      <p:cBhvr>
                                        <p:cTn id="8" dur="750" fill="hold"/>
                                        <p:tgtEl>
                                          <p:spTgt spid="379"/>
                                        </p:tgtEl>
                                        <p:attrNameLst>
                                          <p:attrName>ppt_x</p:attrName>
                                        </p:attrNameLst>
                                      </p:cBhvr>
                                      <p:tavLst>
                                        <p:tav tm="0">
                                          <p:val>
                                            <p:strVal val="#ppt_x"/>
                                          </p:val>
                                        </p:tav>
                                        <p:tav tm="100000">
                                          <p:val>
                                            <p:strVal val="#ppt_x"/>
                                          </p:val>
                                        </p:tav>
                                      </p:tavLst>
                                    </p:anim>
                                    <p:anim calcmode="lin" valueType="num">
                                      <p:cBhvr>
                                        <p:cTn id="9" dur="750" fill="hold"/>
                                        <p:tgtEl>
                                          <p:spTgt spid="37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80"/>
                                        </p:tgtEl>
                                        <p:attrNameLst>
                                          <p:attrName>style.visibility</p:attrName>
                                        </p:attrNameLst>
                                      </p:cBhvr>
                                      <p:to>
                                        <p:strVal val="visible"/>
                                      </p:to>
                                    </p:set>
                                    <p:animEffect transition="in" filter="fade">
                                      <p:cBhvr>
                                        <p:cTn id="12" dur="750"/>
                                        <p:tgtEl>
                                          <p:spTgt spid="380"/>
                                        </p:tgtEl>
                                      </p:cBhvr>
                                    </p:animEffect>
                                    <p:anim calcmode="lin" valueType="num">
                                      <p:cBhvr>
                                        <p:cTn id="13" dur="750" fill="hold"/>
                                        <p:tgtEl>
                                          <p:spTgt spid="380"/>
                                        </p:tgtEl>
                                        <p:attrNameLst>
                                          <p:attrName>ppt_x</p:attrName>
                                        </p:attrNameLst>
                                      </p:cBhvr>
                                      <p:tavLst>
                                        <p:tav tm="0">
                                          <p:val>
                                            <p:strVal val="#ppt_x"/>
                                          </p:val>
                                        </p:tav>
                                        <p:tav tm="100000">
                                          <p:val>
                                            <p:strVal val="#ppt_x"/>
                                          </p:val>
                                        </p:tav>
                                      </p:tavLst>
                                    </p:anim>
                                    <p:anim calcmode="lin" valueType="num">
                                      <p:cBhvr>
                                        <p:cTn id="14" dur="750" fill="hold"/>
                                        <p:tgtEl>
                                          <p:spTgt spid="380"/>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350"/>
                                        <p:tgtEl>
                                          <p:spTgt spid="8"/>
                                        </p:tgtEl>
                                      </p:cBhvr>
                                    </p:animEffect>
                                  </p:childTnLst>
                                </p:cTn>
                              </p:par>
                            </p:childTnLst>
                          </p:cTn>
                        </p:par>
                        <p:par>
                          <p:cTn id="23" fill="hold">
                            <p:stCondLst>
                              <p:cond delay="1600"/>
                            </p:stCondLst>
                            <p:childTnLst>
                              <p:par>
                                <p:cTn id="24" presetID="10" presetClass="entr" presetSubtype="0" fill="hold" grpId="0" nodeType="after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350"/>
                                        <p:tgtEl>
                                          <p:spTgt spid="78"/>
                                        </p:tgtEl>
                                      </p:cBhvr>
                                    </p:animEffect>
                                  </p:childTnLst>
                                </p:cTn>
                              </p:par>
                            </p:childTnLst>
                          </p:cTn>
                        </p:par>
                        <p:par>
                          <p:cTn id="27" fill="hold">
                            <p:stCondLst>
                              <p:cond delay="1950"/>
                            </p:stCondLst>
                            <p:childTnLst>
                              <p:par>
                                <p:cTn id="28" presetID="10" presetClass="entr" presetSubtype="0" fill="hold" grpId="0" nodeType="after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350"/>
                                        <p:tgtEl>
                                          <p:spTgt spid="79"/>
                                        </p:tgtEl>
                                      </p:cBhvr>
                                    </p:animEffect>
                                  </p:childTnLst>
                                </p:cTn>
                              </p:par>
                            </p:childTnLst>
                          </p:cTn>
                        </p:par>
                        <p:par>
                          <p:cTn id="31" fill="hold">
                            <p:stCondLst>
                              <p:cond delay="2300"/>
                            </p:stCondLst>
                            <p:childTnLst>
                              <p:par>
                                <p:cTn id="32" presetID="10" presetClass="entr" presetSubtype="0" fill="hold" grpId="0"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350"/>
                                        <p:tgtEl>
                                          <p:spTgt spid="80"/>
                                        </p:tgtEl>
                                      </p:cBhvr>
                                    </p:animEffect>
                                  </p:childTnLst>
                                </p:cTn>
                              </p:par>
                            </p:childTnLst>
                          </p:cTn>
                        </p:par>
                        <p:par>
                          <p:cTn id="35" fill="hold">
                            <p:stCondLst>
                              <p:cond delay="2650"/>
                            </p:stCondLst>
                            <p:childTnLst>
                              <p:par>
                                <p:cTn id="36" presetID="10" presetClass="entr" presetSubtype="0" fill="hold" grpId="0" nodeType="after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350"/>
                                        <p:tgtEl>
                                          <p:spTgt spid="81"/>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350"/>
                                        <p:tgtEl>
                                          <p:spTgt spid="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3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animBg="1"/>
      <p:bldP spid="8" grpId="0"/>
      <p:bldP spid="78" grpId="0"/>
      <p:bldP spid="79" grpId="0"/>
      <p:bldP spid="80" grpId="0"/>
      <p:bldP spid="81" grpId="0"/>
      <p:bldP spid="82"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035" y="372837"/>
            <a:ext cx="11417913" cy="550356"/>
          </a:xfrm>
        </p:spPr>
        <p:txBody>
          <a:bodyPr>
            <a:noAutofit/>
          </a:bodyPr>
          <a:lstStyle/>
          <a:p>
            <a:r>
              <a:rPr lang="en-AU" dirty="0"/>
              <a:t>AKS Node Pools – Multi-platform</a:t>
            </a:r>
          </a:p>
        </p:txBody>
      </p:sp>
      <p:pic>
        <p:nvPicPr>
          <p:cNvPr id="6" name="Picture 5">
            <a:extLst>
              <a:ext uri="{FF2B5EF4-FFF2-40B4-BE49-F238E27FC236}">
                <a16:creationId xmlns:a16="http://schemas.microsoft.com/office/drawing/2014/main" id="{C401E04C-EC11-42BA-B00E-4D8AF5D6F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1" y="2483103"/>
            <a:ext cx="1456738" cy="1449111"/>
          </a:xfrm>
          <a:prstGeom prst="rect">
            <a:avLst/>
          </a:prstGeom>
        </p:spPr>
      </p:pic>
      <p:pic>
        <p:nvPicPr>
          <p:cNvPr id="10" name="Picture 9">
            <a:extLst>
              <a:ext uri="{FF2B5EF4-FFF2-40B4-BE49-F238E27FC236}">
                <a16:creationId xmlns:a16="http://schemas.microsoft.com/office/drawing/2014/main" id="{453312A8-57C8-46FC-94AB-D38186BB8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628" y="1159374"/>
            <a:ext cx="3482347" cy="1717219"/>
          </a:xfrm>
          <a:prstGeom prst="rect">
            <a:avLst/>
          </a:prstGeom>
        </p:spPr>
      </p:pic>
      <p:sp>
        <p:nvSpPr>
          <p:cNvPr id="13" name="Rectangle 12">
            <a:extLst>
              <a:ext uri="{FF2B5EF4-FFF2-40B4-BE49-F238E27FC236}">
                <a16:creationId xmlns:a16="http://schemas.microsoft.com/office/drawing/2014/main" id="{4798FA80-C8C3-472B-B839-9BE5C3E0E242}"/>
              </a:ext>
            </a:extLst>
          </p:cNvPr>
          <p:cNvSpPr/>
          <p:nvPr/>
        </p:nvSpPr>
        <p:spPr>
          <a:xfrm rot="19688730">
            <a:off x="2204294" y="1627355"/>
            <a:ext cx="2249716" cy="798544"/>
          </a:xfrm>
          <a:prstGeom prst="rect">
            <a:avLst/>
          </a:prstGeom>
          <a:noFill/>
        </p:spPr>
        <p:txBody>
          <a:bodyPr wrap="square" lIns="93247" tIns="46623" rIns="93247" bIns="46623">
            <a:spAutoFit/>
          </a:bodyPr>
          <a:lstStyle/>
          <a:p>
            <a:pPr algn="ctr"/>
            <a:r>
              <a:rPr lang="en-US" sz="4488" dirty="0">
                <a:ln w="0"/>
                <a:solidFill>
                  <a:schemeClr val="accent3">
                    <a:lumMod val="75000"/>
                  </a:schemeClr>
                </a:solidFill>
                <a:effectLst>
                  <a:outerShdw blurRad="38100" dist="25400" dir="5400000" algn="ctr" rotWithShape="0">
                    <a:srgbClr val="6E747A">
                      <a:alpha val="43000"/>
                    </a:srgbClr>
                  </a:outerShdw>
                </a:effectLst>
              </a:rPr>
              <a:t>Linux</a:t>
            </a:r>
          </a:p>
        </p:txBody>
      </p:sp>
      <p:grpSp>
        <p:nvGrpSpPr>
          <p:cNvPr id="20" name="Group 19">
            <a:extLst>
              <a:ext uri="{FF2B5EF4-FFF2-40B4-BE49-F238E27FC236}">
                <a16:creationId xmlns:a16="http://schemas.microsoft.com/office/drawing/2014/main" id="{D4884987-59CC-40A8-82A1-F71C0CE7A733}"/>
              </a:ext>
            </a:extLst>
          </p:cNvPr>
          <p:cNvGrpSpPr/>
          <p:nvPr/>
        </p:nvGrpSpPr>
        <p:grpSpPr>
          <a:xfrm>
            <a:off x="1737164" y="5236391"/>
            <a:ext cx="1078616" cy="1419050"/>
            <a:chOff x="7301022" y="3500207"/>
            <a:chExt cx="1382233" cy="1655157"/>
          </a:xfrm>
        </p:grpSpPr>
        <p:pic>
          <p:nvPicPr>
            <p:cNvPr id="12" name="Picture 11">
              <a:extLst>
                <a:ext uri="{FF2B5EF4-FFF2-40B4-BE49-F238E27FC236}">
                  <a16:creationId xmlns:a16="http://schemas.microsoft.com/office/drawing/2014/main" id="{5610B0A4-3889-4C0D-A99F-E9060AC36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1022" y="3500207"/>
              <a:ext cx="1382233" cy="1655157"/>
            </a:xfrm>
            <a:prstGeom prst="rect">
              <a:avLst/>
            </a:prstGeom>
          </p:spPr>
        </p:pic>
        <p:sp>
          <p:nvSpPr>
            <p:cNvPr id="17" name="TextBox 16">
              <a:extLst>
                <a:ext uri="{FF2B5EF4-FFF2-40B4-BE49-F238E27FC236}">
                  <a16:creationId xmlns:a16="http://schemas.microsoft.com/office/drawing/2014/main" id="{588A18B9-629E-4678-965A-7D7D07086BA7}"/>
                </a:ext>
              </a:extLst>
            </p:cNvPr>
            <p:cNvSpPr txBox="1"/>
            <p:nvPr/>
          </p:nvSpPr>
          <p:spPr>
            <a:xfrm>
              <a:off x="7518716" y="4577526"/>
              <a:ext cx="1027873" cy="408619"/>
            </a:xfrm>
            <a:prstGeom prst="rect">
              <a:avLst/>
            </a:prstGeom>
            <a:noFill/>
          </p:spPr>
          <p:txBody>
            <a:bodyPr wrap="square" rtlCol="0">
              <a:spAutoFit/>
            </a:bodyPr>
            <a:lstStyle/>
            <a:p>
              <a:r>
                <a:rPr lang="en-AU" sz="1632" dirty="0">
                  <a:solidFill>
                    <a:schemeClr val="bg1"/>
                  </a:solidFill>
                </a:rPr>
                <a:t>Linux</a:t>
              </a:r>
            </a:p>
          </p:txBody>
        </p:sp>
      </p:grpSp>
      <p:grpSp>
        <p:nvGrpSpPr>
          <p:cNvPr id="19" name="Group 18">
            <a:extLst>
              <a:ext uri="{FF2B5EF4-FFF2-40B4-BE49-F238E27FC236}">
                <a16:creationId xmlns:a16="http://schemas.microsoft.com/office/drawing/2014/main" id="{0CFAA776-1A4F-4420-AF19-5538164E883E}"/>
              </a:ext>
            </a:extLst>
          </p:cNvPr>
          <p:cNvGrpSpPr/>
          <p:nvPr/>
        </p:nvGrpSpPr>
        <p:grpSpPr>
          <a:xfrm>
            <a:off x="3140449" y="5236391"/>
            <a:ext cx="1076101" cy="1441908"/>
            <a:chOff x="8770519" y="3520522"/>
            <a:chExt cx="1413884" cy="1655156"/>
          </a:xfrm>
        </p:grpSpPr>
        <p:pic>
          <p:nvPicPr>
            <p:cNvPr id="16" name="Picture 15">
              <a:extLst>
                <a:ext uri="{FF2B5EF4-FFF2-40B4-BE49-F238E27FC236}">
                  <a16:creationId xmlns:a16="http://schemas.microsoft.com/office/drawing/2014/main" id="{AF9792B6-1325-4596-A327-694CD7EFA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0519" y="3520522"/>
              <a:ext cx="1382232" cy="1655156"/>
            </a:xfrm>
            <a:prstGeom prst="rect">
              <a:avLst/>
            </a:prstGeom>
          </p:spPr>
        </p:pic>
        <p:sp>
          <p:nvSpPr>
            <p:cNvPr id="18" name="TextBox 17">
              <a:extLst>
                <a:ext uri="{FF2B5EF4-FFF2-40B4-BE49-F238E27FC236}">
                  <a16:creationId xmlns:a16="http://schemas.microsoft.com/office/drawing/2014/main" id="{19AE4FCA-4F89-4D17-9422-356B52034B19}"/>
                </a:ext>
              </a:extLst>
            </p:cNvPr>
            <p:cNvSpPr txBox="1"/>
            <p:nvPr/>
          </p:nvSpPr>
          <p:spPr>
            <a:xfrm>
              <a:off x="8854257" y="4598779"/>
              <a:ext cx="1330146" cy="365358"/>
            </a:xfrm>
            <a:prstGeom prst="rect">
              <a:avLst/>
            </a:prstGeom>
            <a:noFill/>
          </p:spPr>
          <p:txBody>
            <a:bodyPr wrap="square" rtlCol="0">
              <a:spAutoFit/>
            </a:bodyPr>
            <a:lstStyle/>
            <a:p>
              <a:r>
                <a:rPr lang="en-AU" sz="1428" dirty="0">
                  <a:solidFill>
                    <a:schemeClr val="bg1"/>
                  </a:solidFill>
                </a:rPr>
                <a:t>Windows</a:t>
              </a:r>
            </a:p>
          </p:txBody>
        </p:sp>
      </p:grpSp>
      <p:sp>
        <p:nvSpPr>
          <p:cNvPr id="21" name="TextBox 20">
            <a:extLst>
              <a:ext uri="{FF2B5EF4-FFF2-40B4-BE49-F238E27FC236}">
                <a16:creationId xmlns:a16="http://schemas.microsoft.com/office/drawing/2014/main" id="{B89B3F16-60B4-48AC-89B8-95AA6B911276}"/>
              </a:ext>
            </a:extLst>
          </p:cNvPr>
          <p:cNvSpPr txBox="1"/>
          <p:nvPr/>
        </p:nvSpPr>
        <p:spPr>
          <a:xfrm>
            <a:off x="1907039" y="5269237"/>
            <a:ext cx="802095" cy="478376"/>
          </a:xfrm>
          <a:prstGeom prst="rect">
            <a:avLst/>
          </a:prstGeom>
          <a:noFill/>
        </p:spPr>
        <p:txBody>
          <a:bodyPr wrap="square" rtlCol="0">
            <a:spAutoFit/>
          </a:bodyPr>
          <a:lstStyle/>
          <a:p>
            <a:r>
              <a:rPr lang="en-AU" sz="2448" dirty="0">
                <a:solidFill>
                  <a:schemeClr val="bg1"/>
                </a:solidFill>
              </a:rPr>
              <a:t>ACI</a:t>
            </a:r>
          </a:p>
        </p:txBody>
      </p:sp>
      <p:sp>
        <p:nvSpPr>
          <p:cNvPr id="22" name="TextBox 21">
            <a:extLst>
              <a:ext uri="{FF2B5EF4-FFF2-40B4-BE49-F238E27FC236}">
                <a16:creationId xmlns:a16="http://schemas.microsoft.com/office/drawing/2014/main" id="{464AB584-986A-4B7F-92F6-5B7F748F4204}"/>
              </a:ext>
            </a:extLst>
          </p:cNvPr>
          <p:cNvSpPr txBox="1"/>
          <p:nvPr/>
        </p:nvSpPr>
        <p:spPr>
          <a:xfrm>
            <a:off x="3324696" y="5309085"/>
            <a:ext cx="769950" cy="478376"/>
          </a:xfrm>
          <a:prstGeom prst="rect">
            <a:avLst/>
          </a:prstGeom>
          <a:noFill/>
        </p:spPr>
        <p:txBody>
          <a:bodyPr wrap="square" rtlCol="0">
            <a:spAutoFit/>
          </a:bodyPr>
          <a:lstStyle/>
          <a:p>
            <a:r>
              <a:rPr lang="en-AU" sz="2448" dirty="0">
                <a:solidFill>
                  <a:schemeClr val="bg1"/>
                </a:solidFill>
              </a:rPr>
              <a:t>ACI</a:t>
            </a:r>
          </a:p>
        </p:txBody>
      </p:sp>
      <p:pic>
        <p:nvPicPr>
          <p:cNvPr id="2" name="Picture 1">
            <a:extLst>
              <a:ext uri="{FF2B5EF4-FFF2-40B4-BE49-F238E27FC236}">
                <a16:creationId xmlns:a16="http://schemas.microsoft.com/office/drawing/2014/main" id="{BD34BDAF-4781-1ABF-0F7D-041A6C646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895" y="1170756"/>
            <a:ext cx="3482347" cy="1717219"/>
          </a:xfrm>
          <a:prstGeom prst="rect">
            <a:avLst/>
          </a:prstGeom>
        </p:spPr>
      </p:pic>
      <p:pic>
        <p:nvPicPr>
          <p:cNvPr id="5" name="Picture 4">
            <a:extLst>
              <a:ext uri="{FF2B5EF4-FFF2-40B4-BE49-F238E27FC236}">
                <a16:creationId xmlns:a16="http://schemas.microsoft.com/office/drawing/2014/main" id="{44BC5222-E608-362C-0F4B-C6561B848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6693" y="1168017"/>
            <a:ext cx="3482347" cy="1717219"/>
          </a:xfrm>
          <a:prstGeom prst="rect">
            <a:avLst/>
          </a:prstGeom>
        </p:spPr>
      </p:pic>
      <p:sp>
        <p:nvSpPr>
          <p:cNvPr id="14" name="Rectangle 13">
            <a:extLst>
              <a:ext uri="{FF2B5EF4-FFF2-40B4-BE49-F238E27FC236}">
                <a16:creationId xmlns:a16="http://schemas.microsoft.com/office/drawing/2014/main" id="{CE177787-FAB2-4C12-B7D0-DA2121AC8606}"/>
              </a:ext>
            </a:extLst>
          </p:cNvPr>
          <p:cNvSpPr/>
          <p:nvPr/>
        </p:nvSpPr>
        <p:spPr>
          <a:xfrm rot="19688730">
            <a:off x="5534063" y="1655582"/>
            <a:ext cx="3030544" cy="798544"/>
          </a:xfrm>
          <a:prstGeom prst="rect">
            <a:avLst/>
          </a:prstGeom>
          <a:noFill/>
        </p:spPr>
        <p:txBody>
          <a:bodyPr wrap="square" lIns="93247" tIns="46623" rIns="93247" bIns="46623">
            <a:spAutoFit/>
          </a:bodyPr>
          <a:lstStyle/>
          <a:p>
            <a:pPr algn="ctr"/>
            <a:r>
              <a:rPr lang="en-US" sz="4488" dirty="0">
                <a:ln w="0"/>
                <a:solidFill>
                  <a:schemeClr val="accent3">
                    <a:lumMod val="75000"/>
                  </a:schemeClr>
                </a:solidFill>
                <a:effectLst>
                  <a:outerShdw blurRad="38100" dist="25400" dir="5400000" algn="ctr" rotWithShape="0">
                    <a:srgbClr val="6E747A">
                      <a:alpha val="43000"/>
                    </a:srgbClr>
                  </a:outerShdw>
                </a:effectLst>
              </a:rPr>
              <a:t>Windows</a:t>
            </a:r>
          </a:p>
        </p:txBody>
      </p:sp>
      <p:sp>
        <p:nvSpPr>
          <p:cNvPr id="7" name="Rectangle 6">
            <a:extLst>
              <a:ext uri="{FF2B5EF4-FFF2-40B4-BE49-F238E27FC236}">
                <a16:creationId xmlns:a16="http://schemas.microsoft.com/office/drawing/2014/main" id="{B9564C93-A15B-C0E6-074F-CAC36F5A88B8}"/>
              </a:ext>
            </a:extLst>
          </p:cNvPr>
          <p:cNvSpPr/>
          <p:nvPr/>
        </p:nvSpPr>
        <p:spPr>
          <a:xfrm rot="19688730">
            <a:off x="9142593" y="1618710"/>
            <a:ext cx="3030544" cy="798544"/>
          </a:xfrm>
          <a:prstGeom prst="rect">
            <a:avLst/>
          </a:prstGeom>
          <a:noFill/>
        </p:spPr>
        <p:txBody>
          <a:bodyPr wrap="square" lIns="93247" tIns="46623" rIns="93247" bIns="46623">
            <a:spAutoFit/>
          </a:bodyPr>
          <a:lstStyle/>
          <a:p>
            <a:pPr algn="ctr"/>
            <a:r>
              <a:rPr lang="en-US" sz="4488" dirty="0" err="1">
                <a:ln w="0"/>
                <a:solidFill>
                  <a:schemeClr val="accent3">
                    <a:lumMod val="75000"/>
                  </a:schemeClr>
                </a:solidFill>
                <a:effectLst>
                  <a:outerShdw blurRad="38100" dist="25400" dir="5400000" algn="ctr" rotWithShape="0">
                    <a:srgbClr val="6E747A">
                      <a:alpha val="43000"/>
                    </a:srgbClr>
                  </a:outerShdw>
                </a:effectLst>
              </a:rPr>
              <a:t>Wasm</a:t>
            </a:r>
            <a:endParaRPr lang="en-US" sz="4488" dirty="0">
              <a:ln w="0"/>
              <a:solidFill>
                <a:schemeClr val="accent3">
                  <a:lumMod val="75000"/>
                </a:schemeClr>
              </a:solidFill>
              <a:effectLst>
                <a:outerShdw blurRad="38100" dist="25400" dir="5400000" algn="ctr" rotWithShape="0">
                  <a:srgbClr val="6E747A">
                    <a:alpha val="43000"/>
                  </a:srgbClr>
                </a:outerShdw>
              </a:effectLst>
            </a:endParaRPr>
          </a:p>
        </p:txBody>
      </p:sp>
      <p:pic>
        <p:nvPicPr>
          <p:cNvPr id="8" name="Picture 7">
            <a:extLst>
              <a:ext uri="{FF2B5EF4-FFF2-40B4-BE49-F238E27FC236}">
                <a16:creationId xmlns:a16="http://schemas.microsoft.com/office/drawing/2014/main" id="{520F6532-A03C-90B7-B0C7-036E54521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164" y="3073604"/>
            <a:ext cx="3482347" cy="1717219"/>
          </a:xfrm>
          <a:prstGeom prst="rect">
            <a:avLst/>
          </a:prstGeom>
        </p:spPr>
      </p:pic>
      <p:sp>
        <p:nvSpPr>
          <p:cNvPr id="15" name="Rectangle 14">
            <a:extLst>
              <a:ext uri="{FF2B5EF4-FFF2-40B4-BE49-F238E27FC236}">
                <a16:creationId xmlns:a16="http://schemas.microsoft.com/office/drawing/2014/main" id="{A827801A-8864-49DA-B8C9-911F3FD87B2F}"/>
              </a:ext>
            </a:extLst>
          </p:cNvPr>
          <p:cNvSpPr/>
          <p:nvPr/>
        </p:nvSpPr>
        <p:spPr>
          <a:xfrm rot="19688730">
            <a:off x="1881899" y="3488122"/>
            <a:ext cx="2912532" cy="798544"/>
          </a:xfrm>
          <a:prstGeom prst="rect">
            <a:avLst/>
          </a:prstGeom>
          <a:noFill/>
        </p:spPr>
        <p:txBody>
          <a:bodyPr wrap="square" lIns="93247" tIns="46623" rIns="93247" bIns="46623">
            <a:spAutoFit/>
          </a:bodyPr>
          <a:lstStyle/>
          <a:p>
            <a:pPr algn="ctr"/>
            <a:r>
              <a:rPr lang="en-US" sz="4488" dirty="0">
                <a:ln w="0"/>
                <a:solidFill>
                  <a:schemeClr val="accent3">
                    <a:lumMod val="75000"/>
                  </a:schemeClr>
                </a:solidFill>
                <a:effectLst>
                  <a:outerShdw blurRad="38100" dist="25400" dir="5400000" algn="ctr" rotWithShape="0">
                    <a:srgbClr val="6E747A">
                      <a:alpha val="43000"/>
                    </a:srgbClr>
                  </a:outerShdw>
                </a:effectLst>
              </a:rPr>
              <a:t>Arm64</a:t>
            </a:r>
            <a:endParaRPr lang="en-US" sz="5506" dirty="0">
              <a:ln w="0"/>
              <a:solidFill>
                <a:schemeClr val="accent3">
                  <a:lumMod val="75000"/>
                </a:schemeClr>
              </a:solidFill>
              <a:effectLst>
                <a:outerShdw blurRad="38100" dist="25400" dir="5400000" algn="ctr" rotWithShape="0">
                  <a:srgbClr val="6E747A">
                    <a:alpha val="43000"/>
                  </a:srgbClr>
                </a:outerShdw>
              </a:effectLst>
            </a:endParaRPr>
          </a:p>
        </p:txBody>
      </p:sp>
      <p:pic>
        <p:nvPicPr>
          <p:cNvPr id="9" name="Picture 8">
            <a:extLst>
              <a:ext uri="{FF2B5EF4-FFF2-40B4-BE49-F238E27FC236}">
                <a16:creationId xmlns:a16="http://schemas.microsoft.com/office/drawing/2014/main" id="{857044DF-1D31-F059-A81F-D7755B879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028" y="3073604"/>
            <a:ext cx="3482347" cy="1717219"/>
          </a:xfrm>
          <a:prstGeom prst="rect">
            <a:avLst/>
          </a:prstGeom>
        </p:spPr>
      </p:pic>
      <p:sp>
        <p:nvSpPr>
          <p:cNvPr id="23" name="Rectangle 22">
            <a:extLst>
              <a:ext uri="{FF2B5EF4-FFF2-40B4-BE49-F238E27FC236}">
                <a16:creationId xmlns:a16="http://schemas.microsoft.com/office/drawing/2014/main" id="{F9B003F0-EDD0-027B-6194-95AC2FE198C3}"/>
              </a:ext>
            </a:extLst>
          </p:cNvPr>
          <p:cNvSpPr/>
          <p:nvPr/>
        </p:nvSpPr>
        <p:spPr>
          <a:xfrm rot="19688730">
            <a:off x="5541581" y="3491812"/>
            <a:ext cx="2912532" cy="798544"/>
          </a:xfrm>
          <a:prstGeom prst="rect">
            <a:avLst/>
          </a:prstGeom>
          <a:noFill/>
        </p:spPr>
        <p:txBody>
          <a:bodyPr wrap="square" lIns="93247" tIns="46623" rIns="93247" bIns="46623">
            <a:spAutoFit/>
          </a:bodyPr>
          <a:lstStyle/>
          <a:p>
            <a:pPr algn="ctr"/>
            <a:r>
              <a:rPr lang="en-US" sz="4488" dirty="0">
                <a:ln w="0"/>
                <a:solidFill>
                  <a:schemeClr val="accent3">
                    <a:lumMod val="75000"/>
                  </a:schemeClr>
                </a:solidFill>
                <a:effectLst>
                  <a:outerShdw blurRad="38100" dist="25400" dir="5400000" algn="ctr" rotWithShape="0">
                    <a:srgbClr val="6E747A">
                      <a:alpha val="43000"/>
                    </a:srgbClr>
                  </a:outerShdw>
                </a:effectLst>
              </a:rPr>
              <a:t>GPU</a:t>
            </a:r>
            <a:endParaRPr lang="en-US" sz="5506" dirty="0">
              <a:ln w="0"/>
              <a:solidFill>
                <a:schemeClr val="accent3">
                  <a:lumMod val="75000"/>
                </a:schemeClr>
              </a:solidFill>
              <a:effectLst>
                <a:outerShdw blurRad="38100" dist="25400" dir="5400000" algn="ctr" rotWithShape="0">
                  <a:srgbClr val="6E747A">
                    <a:alpha val="43000"/>
                  </a:srgbClr>
                </a:outerShdw>
              </a:effectLst>
            </a:endParaRPr>
          </a:p>
        </p:txBody>
      </p:sp>
      <p:pic>
        <p:nvPicPr>
          <p:cNvPr id="24" name="Picture 23">
            <a:extLst>
              <a:ext uri="{FF2B5EF4-FFF2-40B4-BE49-F238E27FC236}">
                <a16:creationId xmlns:a16="http://schemas.microsoft.com/office/drawing/2014/main" id="{23C73FCC-9241-13B9-BC84-3ABA44508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759" y="3057387"/>
            <a:ext cx="3482347" cy="1717219"/>
          </a:xfrm>
          <a:prstGeom prst="rect">
            <a:avLst/>
          </a:prstGeom>
        </p:spPr>
      </p:pic>
      <p:sp>
        <p:nvSpPr>
          <p:cNvPr id="25" name="Rectangle 24">
            <a:extLst>
              <a:ext uri="{FF2B5EF4-FFF2-40B4-BE49-F238E27FC236}">
                <a16:creationId xmlns:a16="http://schemas.microsoft.com/office/drawing/2014/main" id="{CC11761E-DBD4-A143-3C11-2F05D4B89D1A}"/>
              </a:ext>
            </a:extLst>
          </p:cNvPr>
          <p:cNvSpPr/>
          <p:nvPr/>
        </p:nvSpPr>
        <p:spPr>
          <a:xfrm rot="19688730">
            <a:off x="9136312" y="3475594"/>
            <a:ext cx="2912532" cy="798544"/>
          </a:xfrm>
          <a:prstGeom prst="rect">
            <a:avLst/>
          </a:prstGeom>
          <a:noFill/>
        </p:spPr>
        <p:txBody>
          <a:bodyPr wrap="square" lIns="93247" tIns="46623" rIns="93247" bIns="46623">
            <a:spAutoFit/>
          </a:bodyPr>
          <a:lstStyle/>
          <a:p>
            <a:pPr algn="ctr"/>
            <a:r>
              <a:rPr lang="en-US" sz="4488" dirty="0">
                <a:ln w="0"/>
                <a:solidFill>
                  <a:schemeClr val="accent3">
                    <a:lumMod val="75000"/>
                  </a:schemeClr>
                </a:solidFill>
                <a:effectLst>
                  <a:outerShdw blurRad="38100" dist="25400" dir="5400000" algn="ctr" rotWithShape="0">
                    <a:srgbClr val="6E747A">
                      <a:alpha val="43000"/>
                    </a:srgbClr>
                  </a:outerShdw>
                </a:effectLst>
              </a:rPr>
              <a:t>Isolated</a:t>
            </a:r>
            <a:endParaRPr lang="en-US" sz="5506" dirty="0">
              <a:ln w="0"/>
              <a:solidFill>
                <a:schemeClr val="accent3">
                  <a:lumMod val="75000"/>
                </a:schemeClr>
              </a:solidFill>
              <a:effectLst>
                <a:outerShdw blurRad="38100" dist="25400" dir="5400000" algn="ctr" rotWithShape="0">
                  <a:srgbClr val="6E747A">
                    <a:alpha val="43000"/>
                  </a:srgbClr>
                </a:outerShdw>
              </a:effectLst>
            </a:endParaRPr>
          </a:p>
        </p:txBody>
      </p:sp>
      <p:pic>
        <p:nvPicPr>
          <p:cNvPr id="26" name="Picture 25">
            <a:extLst>
              <a:ext uri="{FF2B5EF4-FFF2-40B4-BE49-F238E27FC236}">
                <a16:creationId xmlns:a16="http://schemas.microsoft.com/office/drawing/2014/main" id="{D71D8221-6E0C-61E8-3EF0-EAD53649A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480" y="4989237"/>
            <a:ext cx="3482347" cy="1717219"/>
          </a:xfrm>
          <a:prstGeom prst="rect">
            <a:avLst/>
          </a:prstGeom>
        </p:spPr>
      </p:pic>
      <p:sp>
        <p:nvSpPr>
          <p:cNvPr id="27" name="Rectangle 26">
            <a:extLst>
              <a:ext uri="{FF2B5EF4-FFF2-40B4-BE49-F238E27FC236}">
                <a16:creationId xmlns:a16="http://schemas.microsoft.com/office/drawing/2014/main" id="{E46F7988-3E61-7FE9-CB62-73247BAC545F}"/>
              </a:ext>
            </a:extLst>
          </p:cNvPr>
          <p:cNvSpPr/>
          <p:nvPr/>
        </p:nvSpPr>
        <p:spPr>
          <a:xfrm rot="19688730">
            <a:off x="5304372" y="5514443"/>
            <a:ext cx="3410766" cy="670497"/>
          </a:xfrm>
          <a:prstGeom prst="rect">
            <a:avLst/>
          </a:prstGeom>
          <a:noFill/>
        </p:spPr>
        <p:txBody>
          <a:bodyPr wrap="square" lIns="93247" tIns="46623" rIns="93247" bIns="46623">
            <a:spAutoFit/>
          </a:bodyPr>
          <a:lstStyle/>
          <a:p>
            <a:pPr algn="ctr"/>
            <a:r>
              <a:rPr lang="en-US" sz="3672" dirty="0">
                <a:ln w="0"/>
                <a:solidFill>
                  <a:schemeClr val="accent3">
                    <a:lumMod val="75000"/>
                  </a:schemeClr>
                </a:solidFill>
                <a:effectLst>
                  <a:outerShdw blurRad="38100" dist="25400" dir="5400000" algn="ctr" rotWithShape="0">
                    <a:srgbClr val="6E747A">
                      <a:alpha val="43000"/>
                    </a:srgbClr>
                  </a:outerShdw>
                </a:effectLst>
              </a:rPr>
              <a:t>Confidential</a:t>
            </a:r>
            <a:endParaRPr lang="en-US" sz="4488" dirty="0">
              <a:ln w="0"/>
              <a:solidFill>
                <a:schemeClr val="accent3">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2926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2" ma:contentTypeDescription="Create a new document." ma:contentTypeScope="" ma:versionID="ceef478930bddb33a47bed59a8684ff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d135acaac67be1db5641353e9e06b8bc"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9C5458-A72E-4627-9FFC-D350DCB4700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BB76DBF-015D-41AA-94A2-1EB49A6C04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3134_APEX_template_r03</Template>
  <TotalTime>1278</TotalTime>
  <Words>1728</Words>
  <Application>Microsoft Office PowerPoint</Application>
  <PresentationFormat>Custom</PresentationFormat>
  <Paragraphs>306</Paragraphs>
  <Slides>32</Slides>
  <Notes>19</Notes>
  <HiddenSlides>0</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Arial</vt:lpstr>
      <vt:lpstr>Calibri</vt:lpstr>
      <vt:lpstr>Lucida Console</vt:lpstr>
      <vt:lpstr>Montserrat</vt:lpstr>
      <vt:lpstr>Montserrat Light</vt:lpstr>
      <vt:lpstr>Montserrat Medium</vt:lpstr>
      <vt:lpstr>Segoe UI</vt:lpstr>
      <vt:lpstr>Segoe UI Light</vt:lpstr>
      <vt:lpstr>Segoe UI Semibold</vt:lpstr>
      <vt:lpstr>Segoe UI Semilight</vt:lpstr>
      <vt:lpstr>Wingdings</vt:lpstr>
      <vt:lpstr>APEX Template 2017 </vt:lpstr>
      <vt:lpstr>Reinventing Productivity</vt:lpstr>
      <vt:lpstr>Implementing AKS on the Enterprise</vt:lpstr>
      <vt:lpstr>   AzureTar.com      @AzureTar </vt:lpstr>
      <vt:lpstr>What’s Cloud Native</vt:lpstr>
      <vt:lpstr>Cloud-native on Azure</vt:lpstr>
      <vt:lpstr>Common cloud-native scenarios </vt:lpstr>
      <vt:lpstr>Azure Kubernetes Services</vt:lpstr>
      <vt:lpstr>Kubernetes</vt:lpstr>
      <vt:lpstr>Managed</vt:lpstr>
      <vt:lpstr>AKS Node Pools – Multi-platform</vt:lpstr>
      <vt:lpstr>Virtual Nodes – Serverless Kubernetes</vt:lpstr>
      <vt:lpstr>AKS Cluster Archicteture</vt:lpstr>
      <vt:lpstr>AKS Azure VNet integration</vt:lpstr>
      <vt:lpstr>Demos</vt:lpstr>
      <vt:lpstr>Pet supply store demo</vt:lpstr>
      <vt:lpstr>AKS Deployment</vt:lpstr>
      <vt:lpstr>PowerPoint Presentation</vt:lpstr>
      <vt:lpstr>AKS Scaling</vt:lpstr>
      <vt:lpstr>PowerPoint Presentation</vt:lpstr>
      <vt:lpstr>Azure Kubernetes Fleet Manager</vt:lpstr>
      <vt:lpstr>Update Orchestration </vt:lpstr>
      <vt:lpstr>Resources Propagation</vt:lpstr>
      <vt:lpstr>Multi-cluster load balancing</vt:lpstr>
      <vt:lpstr>PowerPoint Presentation</vt:lpstr>
      <vt:lpstr>PowerPoint Presentation</vt:lpstr>
      <vt:lpstr>PowerPoint Presentation</vt:lpstr>
      <vt:lpstr>Build cloud native apps anywhere, at scale </vt:lpstr>
      <vt:lpstr>GitOps – Definition &amp; Principles</vt:lpstr>
      <vt:lpstr>Azure Arc-enabled Kubernetes GitOps Flow</vt:lpstr>
      <vt:lpstr>Q&amp;A</vt:lpstr>
      <vt:lpstr>Reference</vt:lpstr>
      <vt:lpstr>Best support for your enterprise needs</vt:lpstr>
      <vt:lpstr>Other References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Jorge Arteiro</cp:lastModifiedBy>
  <cp:revision>47</cp:revision>
  <dcterms:created xsi:type="dcterms:W3CDTF">2017-10-31T19:47:21Z</dcterms:created>
  <dcterms:modified xsi:type="dcterms:W3CDTF">2023-09-13T10:02:44Z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